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3"/>
  </p:notesMasterIdLst>
  <p:sldIdLst>
    <p:sldId id="257" r:id="rId2"/>
    <p:sldId id="279" r:id="rId3"/>
    <p:sldId id="259" r:id="rId4"/>
    <p:sldId id="260" r:id="rId5"/>
    <p:sldId id="276" r:id="rId6"/>
    <p:sldId id="261" r:id="rId7"/>
    <p:sldId id="277" r:id="rId8"/>
    <p:sldId id="280" r:id="rId9"/>
    <p:sldId id="262" r:id="rId10"/>
    <p:sldId id="263" r:id="rId11"/>
    <p:sldId id="264" r:id="rId12"/>
    <p:sldId id="282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81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volini" panose="03000502040302020204" pitchFamily="66" charset="0"/>
      <p:regular r:id="rId38"/>
      <p:bold r:id="rId39"/>
      <p:italic r:id="rId40"/>
      <p:boldItalic r:id="rId41"/>
    </p:embeddedFont>
    <p:embeddedFont>
      <p:font typeface="맑은 고딕" panose="020B0503020000020004" pitchFamily="50" charset="-127"/>
      <p:regular r:id="rId42"/>
      <p:bold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 autoAdjust="0"/>
    <p:restoredTop sz="95799"/>
  </p:normalViewPr>
  <p:slideViewPr>
    <p:cSldViewPr snapToGrid="0">
      <p:cViewPr varScale="1">
        <p:scale>
          <a:sx n="109" d="100"/>
          <a:sy n="109" d="100"/>
        </p:scale>
        <p:origin x="44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7447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9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2" y="1956595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5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-KR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5" Type="http://schemas.openxmlformats.org/officeDocument/2006/relationships/image" Target="../media/image25.tiff"/><Relationship Id="rId4" Type="http://schemas.openxmlformats.org/officeDocument/2006/relationships/image" Target="../media/image24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openxmlformats.org/officeDocument/2006/relationships/image" Target="../media/image38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tiff"/><Relationship Id="rId4" Type="http://schemas.openxmlformats.org/officeDocument/2006/relationships/image" Target="../media/image44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2420?x=1jq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images.app.goo.gl/FPfyTEo2ERZpaagJ6" TargetMode="External"/><Relationship Id="rId3" Type="http://schemas.openxmlformats.org/officeDocument/2006/relationships/hyperlink" Target="https://images.app.goo.gl/x5DQiKTs8e7srLPYA" TargetMode="External"/><Relationship Id="rId7" Type="http://schemas.openxmlformats.org/officeDocument/2006/relationships/hyperlink" Target="https://images.app.goo.gl/pgRJKZFPkA6XeBe9A" TargetMode="External"/><Relationship Id="rId2" Type="http://schemas.openxmlformats.org/officeDocument/2006/relationships/hyperlink" Target="https://images.app.goo.gl/iRyvVbgqpmH1y6NJ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ages.app.goo.gl/8b5vJuqJ5VFFkvHU7" TargetMode="External"/><Relationship Id="rId5" Type="http://schemas.openxmlformats.org/officeDocument/2006/relationships/hyperlink" Target="https://images.app.goo.gl/ZsxfQuw7u7GMqcQy6" TargetMode="External"/><Relationship Id="rId4" Type="http://schemas.openxmlformats.org/officeDocument/2006/relationships/hyperlink" Target="https://images.app.goo.gl/mTZfNN2JYUvdv9WJ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f"/><Relationship Id="rId3" Type="http://schemas.openxmlformats.org/officeDocument/2006/relationships/image" Target="../media/image11.tiff"/><Relationship Id="rId7" Type="http://schemas.openxmlformats.org/officeDocument/2006/relationships/image" Target="../media/image15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D10277D-10BA-954F-9E54-5BAE393D4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684" y="2535607"/>
            <a:ext cx="3392704" cy="28922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F8BB7D-3494-7245-9AEF-70E49230607A}"/>
              </a:ext>
            </a:extLst>
          </p:cNvPr>
          <p:cNvSpPr txBox="1"/>
          <p:nvPr/>
        </p:nvSpPr>
        <p:spPr>
          <a:xfrm>
            <a:off x="140043" y="137700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/>
              <a:t>14</a:t>
            </a:r>
            <a:r>
              <a:rPr kumimoji="1" lang="ko-KR" altLang="en-US" b="1" dirty="0"/>
              <a:t>과 온라인 학습 자료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CE30949-B8D3-DE40-AE7F-5F48E13D9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44" y="617838"/>
            <a:ext cx="8272188" cy="51824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29311C-1AB0-B549-AC2C-A1296366401F}"/>
              </a:ext>
            </a:extLst>
          </p:cNvPr>
          <p:cNvSpPr txBox="1"/>
          <p:nvPr/>
        </p:nvSpPr>
        <p:spPr>
          <a:xfrm>
            <a:off x="5687289" y="879065"/>
            <a:ext cx="244490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900" b="1" dirty="0"/>
              <a:t>박물관</a:t>
            </a:r>
            <a:r>
              <a:rPr kumimoji="1" lang="ko-KR" altLang="en-US" sz="1900" b="1" dirty="0">
                <a:solidFill>
                  <a:srgbClr val="FF0000"/>
                </a:solidFill>
              </a:rPr>
              <a:t>에서</a:t>
            </a:r>
            <a:r>
              <a:rPr kumimoji="1" lang="ko-KR" altLang="en-US" sz="1900" b="1" dirty="0"/>
              <a:t> 학교</a:t>
            </a:r>
            <a:r>
              <a:rPr kumimoji="1" lang="ko-KR" altLang="en-US" sz="1900" b="1" dirty="0">
                <a:solidFill>
                  <a:srgbClr val="FF0000"/>
                </a:solidFill>
              </a:rPr>
              <a:t>까지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306D87-6451-FE48-B046-8F55B53C56D5}"/>
              </a:ext>
            </a:extLst>
          </p:cNvPr>
          <p:cNvSpPr txBox="1"/>
          <p:nvPr/>
        </p:nvSpPr>
        <p:spPr>
          <a:xfrm>
            <a:off x="5687289" y="2520024"/>
            <a:ext cx="220124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900" b="1" dirty="0"/>
              <a:t>집</a:t>
            </a:r>
            <a:r>
              <a:rPr kumimoji="1" lang="ko-KR" altLang="en-US" sz="1900" b="1" dirty="0">
                <a:solidFill>
                  <a:srgbClr val="FF0000"/>
                </a:solidFill>
              </a:rPr>
              <a:t>에서</a:t>
            </a:r>
            <a:r>
              <a:rPr kumimoji="1" lang="ko-KR" altLang="en-US" sz="1900" b="1" dirty="0"/>
              <a:t> 수영장</a:t>
            </a:r>
            <a:r>
              <a:rPr kumimoji="1" lang="ko-KR" altLang="en-US" sz="1900" b="1" dirty="0">
                <a:solidFill>
                  <a:srgbClr val="FF0000"/>
                </a:solidFill>
              </a:rPr>
              <a:t>까지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6F8B67-0899-7C49-A3A2-985FF4CD9624}"/>
              </a:ext>
            </a:extLst>
          </p:cNvPr>
          <p:cNvSpPr txBox="1"/>
          <p:nvPr/>
        </p:nvSpPr>
        <p:spPr>
          <a:xfrm>
            <a:off x="5571873" y="4258466"/>
            <a:ext cx="244490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900" b="1" dirty="0"/>
              <a:t>학원</a:t>
            </a:r>
            <a:r>
              <a:rPr kumimoji="1" lang="ko-KR" altLang="en-US" sz="1900" b="1" dirty="0">
                <a:solidFill>
                  <a:srgbClr val="FF0000"/>
                </a:solidFill>
              </a:rPr>
              <a:t>에서</a:t>
            </a:r>
            <a:r>
              <a:rPr kumimoji="1" lang="ko-KR" altLang="en-US" sz="1900" b="1" dirty="0"/>
              <a:t> 체육관</a:t>
            </a:r>
            <a:r>
              <a:rPr kumimoji="1" lang="ko-KR" altLang="en-US" sz="1900" b="1" dirty="0">
                <a:solidFill>
                  <a:srgbClr val="FF0000"/>
                </a:solidFill>
              </a:rPr>
              <a:t>까지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51622C57-18E5-AE4F-9EE2-95D7F515307A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6372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82A8090-980D-C14A-BAB9-E3AE254E7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129" y="966761"/>
            <a:ext cx="9144000" cy="4686186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4F0DC41-1D4D-B043-8120-A7A21DD3750A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C08F27-4881-4894-AE5B-5ED6A96C6AAE}"/>
              </a:ext>
            </a:extLst>
          </p:cNvPr>
          <p:cNvSpPr txBox="1"/>
          <p:nvPr/>
        </p:nvSpPr>
        <p:spPr>
          <a:xfrm>
            <a:off x="5119561" y="397375"/>
            <a:ext cx="273664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kumimoji="1" lang="ko-KR" altLang="en-US" sz="4400" b="1" dirty="0">
                <a:solidFill>
                  <a:srgbClr val="7030A0"/>
                </a:solidFill>
                <a:latin typeface="+mj-ea"/>
                <a:ea typeface="+mj-ea"/>
              </a:rPr>
              <a:t>기 전에 </a:t>
            </a:r>
            <a:endParaRPr kumimoji="1" lang="en-US" altLang="ko-KR" sz="4400" b="1" dirty="0">
              <a:solidFill>
                <a:srgbClr val="7030A0"/>
              </a:solidFill>
              <a:latin typeface="+mj-ea"/>
              <a:ea typeface="+mj-ea"/>
            </a:endParaRPr>
          </a:p>
          <a:p>
            <a:pPr algn="ctr"/>
            <a:r>
              <a:rPr kumimoji="1" lang="en-US" altLang="ko-KR" sz="2400" dirty="0">
                <a:solidFill>
                  <a:srgbClr val="7030A0"/>
                </a:solidFill>
                <a:latin typeface="+mj-ea"/>
                <a:ea typeface="+mj-ea"/>
              </a:rPr>
              <a:t>BEFORE</a:t>
            </a:r>
            <a:endParaRPr kumimoji="1" lang="ko-KR" altLang="en-US" sz="2400" dirty="0">
              <a:solidFill>
                <a:srgbClr val="7030A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3922467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C4AD72F-4C21-F840-B631-C8B8A0C16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014" y="1534242"/>
            <a:ext cx="7895971" cy="173086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8122B0E-B44D-D744-8161-DD304CA661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4361" y="3422821"/>
            <a:ext cx="9616069" cy="23354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81221C-254E-EA4B-865D-3EE1CC8B07A7}"/>
              </a:ext>
            </a:extLst>
          </p:cNvPr>
          <p:cNvSpPr txBox="1"/>
          <p:nvPr/>
        </p:nvSpPr>
        <p:spPr>
          <a:xfrm>
            <a:off x="4727675" y="395469"/>
            <a:ext cx="273664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kumimoji="1" lang="ko-KR" altLang="en-US" sz="4400" b="1" dirty="0">
                <a:solidFill>
                  <a:srgbClr val="7030A0"/>
                </a:solidFill>
                <a:latin typeface="+mj-ea"/>
                <a:ea typeface="+mj-ea"/>
              </a:rPr>
              <a:t>기 전에 </a:t>
            </a:r>
            <a:endParaRPr kumimoji="1" lang="en-US" altLang="ko-KR" sz="4400" b="1" dirty="0">
              <a:solidFill>
                <a:srgbClr val="7030A0"/>
              </a:solidFill>
              <a:latin typeface="+mj-ea"/>
              <a:ea typeface="+mj-ea"/>
            </a:endParaRPr>
          </a:p>
          <a:p>
            <a:pPr algn="ctr"/>
            <a:r>
              <a:rPr kumimoji="1" lang="en-US" altLang="ko-KR" sz="2400" dirty="0">
                <a:solidFill>
                  <a:srgbClr val="7030A0"/>
                </a:solidFill>
                <a:latin typeface="+mj-ea"/>
                <a:ea typeface="+mj-ea"/>
              </a:rPr>
              <a:t>BEFORE</a:t>
            </a:r>
            <a:endParaRPr kumimoji="1" lang="ko-KR" altLang="en-US" sz="2400" dirty="0">
              <a:solidFill>
                <a:srgbClr val="7030A0"/>
              </a:solidFill>
              <a:latin typeface="+mj-ea"/>
              <a:ea typeface="+mj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745573E-DF76-2845-B697-4D42EB69A972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8181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E5ED929-AA41-104E-BABE-7A51F9E73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287" y="568411"/>
            <a:ext cx="8425136" cy="52447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7A0BD6-05EC-384A-AF11-B8C9F31DF2F2}"/>
              </a:ext>
            </a:extLst>
          </p:cNvPr>
          <p:cNvSpPr txBox="1"/>
          <p:nvPr/>
        </p:nvSpPr>
        <p:spPr>
          <a:xfrm>
            <a:off x="6667248" y="1053827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/>
              <a:t>보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기 전에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10EE7-A6B3-9F4E-8F92-3A25D6BD5879}"/>
              </a:ext>
            </a:extLst>
          </p:cNvPr>
          <p:cNvSpPr txBox="1"/>
          <p:nvPr/>
        </p:nvSpPr>
        <p:spPr>
          <a:xfrm>
            <a:off x="6338633" y="592162"/>
            <a:ext cx="2157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/>
              <a:t>보다 </a:t>
            </a:r>
            <a:r>
              <a:rPr kumimoji="1" lang="en-US" altLang="ko-KR" sz="2400" b="1" dirty="0"/>
              <a:t>+</a:t>
            </a:r>
            <a:r>
              <a:rPr kumimoji="1" lang="ko-KR" altLang="en-US" sz="2400" b="1" dirty="0"/>
              <a:t> 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기 전에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24FFEF-94DD-A042-9E1E-189107D8E99E}"/>
              </a:ext>
            </a:extLst>
          </p:cNvPr>
          <p:cNvSpPr txBox="1"/>
          <p:nvPr/>
        </p:nvSpPr>
        <p:spPr>
          <a:xfrm>
            <a:off x="6010718" y="2780967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/>
              <a:t>먹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기 전에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98E134-CAED-B547-BEEA-D3A2D66A46A3}"/>
              </a:ext>
            </a:extLst>
          </p:cNvPr>
          <p:cNvSpPr txBox="1"/>
          <p:nvPr/>
        </p:nvSpPr>
        <p:spPr>
          <a:xfrm>
            <a:off x="5682102" y="2319302"/>
            <a:ext cx="2157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/>
              <a:t>먹다 </a:t>
            </a:r>
            <a:r>
              <a:rPr kumimoji="1" lang="en-US" altLang="ko-KR" sz="2400" b="1" dirty="0"/>
              <a:t>+</a:t>
            </a:r>
            <a:r>
              <a:rPr kumimoji="1" lang="ko-KR" altLang="en-US" sz="2400" b="1" dirty="0"/>
              <a:t> 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기 전에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E1A7B7-C1F8-C043-A70A-B610559FA47A}"/>
              </a:ext>
            </a:extLst>
          </p:cNvPr>
          <p:cNvSpPr txBox="1"/>
          <p:nvPr/>
        </p:nvSpPr>
        <p:spPr>
          <a:xfrm>
            <a:off x="5219140" y="4585996"/>
            <a:ext cx="2116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/>
              <a:t>수영하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기 전에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F72E51-5527-D847-ACA4-93A94AFCED95}"/>
              </a:ext>
            </a:extLst>
          </p:cNvPr>
          <p:cNvSpPr txBox="1"/>
          <p:nvPr/>
        </p:nvSpPr>
        <p:spPr>
          <a:xfrm>
            <a:off x="4951875" y="4124331"/>
            <a:ext cx="2773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/>
              <a:t>수영하다 </a:t>
            </a:r>
            <a:r>
              <a:rPr kumimoji="1" lang="en-US" altLang="ko-KR" sz="2400" b="1" dirty="0"/>
              <a:t>+</a:t>
            </a:r>
            <a:r>
              <a:rPr kumimoji="1" lang="ko-KR" altLang="en-US" sz="2400" b="1" dirty="0"/>
              <a:t> </a:t>
            </a:r>
            <a:r>
              <a:rPr kumimoji="1" lang="ko-KR" altLang="en-US" sz="2400" b="1" dirty="0">
                <a:solidFill>
                  <a:srgbClr val="FF0000"/>
                </a:solidFill>
              </a:rPr>
              <a:t>기 전에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DB11292E-9D88-D148-A3C4-E6588DE31344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45947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D29F85A-1D89-294D-A908-A0A2848523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8141"/>
            <a:ext cx="4901784" cy="62958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AE758AD-E11B-524E-AF41-AC937D3082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819" y="837728"/>
            <a:ext cx="8401050" cy="5078120"/>
          </a:xfrm>
          <a:prstGeom prst="rect">
            <a:avLst/>
          </a:prstGeom>
        </p:spPr>
      </p:pic>
      <p:pic>
        <p:nvPicPr>
          <p:cNvPr id="10" name="Track 037.mp3">
            <a:hlinkClick r:id="" action="ppaction://media"/>
            <a:extLst>
              <a:ext uri="{FF2B5EF4-FFF2-40B4-BE49-F238E27FC236}">
                <a16:creationId xmlns:a16="http://schemas.microsoft.com/office/drawing/2014/main" id="{16F01592-D13C-4F4B-893D-FE501F6F87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09869" y="837727"/>
            <a:ext cx="812800" cy="812800"/>
          </a:xfrm>
          <a:prstGeom prst="rect">
            <a:avLst/>
          </a:prstGeom>
        </p:spPr>
      </p:pic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965448E2-D6EF-854A-8F72-EA42BDD26653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Oval 1"/>
          <p:cNvSpPr/>
          <p:nvPr/>
        </p:nvSpPr>
        <p:spPr>
          <a:xfrm>
            <a:off x="7499308" y="2448627"/>
            <a:ext cx="368214" cy="3559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840694" y="4570974"/>
            <a:ext cx="368214" cy="3559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27401" y="5533443"/>
            <a:ext cx="368214" cy="3559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89AD24D-864C-BC4C-AC70-2A351BF4D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02" y="980816"/>
            <a:ext cx="6974861" cy="5037817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5279E20-7433-884B-B10D-1B030CBC3E58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9FE9ECD-1F6A-E54E-9175-0E7955574B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8141"/>
            <a:ext cx="4901784" cy="6295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27BC09-1C08-0644-96C6-21E4B30EED1C}"/>
              </a:ext>
            </a:extLst>
          </p:cNvPr>
          <p:cNvSpPr txBox="1"/>
          <p:nvPr/>
        </p:nvSpPr>
        <p:spPr>
          <a:xfrm>
            <a:off x="7562335" y="2184411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7030A0"/>
                </a:solidFill>
                <a:latin typeface="+mj-ea"/>
                <a:ea typeface="+mj-ea"/>
              </a:rPr>
              <a:t>학교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4D422E-319F-924C-B68E-BA6B5AD8DADE}"/>
              </a:ext>
            </a:extLst>
          </p:cNvPr>
          <p:cNvSpPr txBox="1"/>
          <p:nvPr/>
        </p:nvSpPr>
        <p:spPr>
          <a:xfrm>
            <a:off x="9559087" y="2184411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7030A0"/>
                </a:solidFill>
                <a:latin typeface="+mj-ea"/>
                <a:ea typeface="+mj-ea"/>
              </a:rPr>
              <a:t>체육관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52D468-D837-3344-9EF3-883E7E415317}"/>
              </a:ext>
            </a:extLst>
          </p:cNvPr>
          <p:cNvSpPr txBox="1"/>
          <p:nvPr/>
        </p:nvSpPr>
        <p:spPr>
          <a:xfrm>
            <a:off x="7562335" y="286815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7030A0"/>
                </a:solidFill>
                <a:latin typeface="+mj-ea"/>
                <a:ea typeface="+mj-ea"/>
              </a:rPr>
              <a:t>병원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D562DF-0B5A-5B43-81B4-EB94530E23FC}"/>
              </a:ext>
            </a:extLst>
          </p:cNvPr>
          <p:cNvSpPr txBox="1"/>
          <p:nvPr/>
        </p:nvSpPr>
        <p:spPr>
          <a:xfrm>
            <a:off x="9592377" y="286815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7030A0"/>
                </a:solidFill>
                <a:latin typeface="+mj-ea"/>
                <a:ea typeface="+mj-ea"/>
              </a:rPr>
              <a:t>체육관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307603-5AB6-3944-B395-8A2D510D083B}"/>
              </a:ext>
            </a:extLst>
          </p:cNvPr>
          <p:cNvSpPr txBox="1"/>
          <p:nvPr/>
        </p:nvSpPr>
        <p:spPr>
          <a:xfrm>
            <a:off x="7562335" y="3599949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7030A0"/>
                </a:solidFill>
                <a:latin typeface="+mj-ea"/>
                <a:ea typeface="+mj-ea"/>
              </a:rPr>
              <a:t>도서관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4290CE-B4FF-FC4E-BE72-B0788F5246C8}"/>
              </a:ext>
            </a:extLst>
          </p:cNvPr>
          <p:cNvSpPr txBox="1"/>
          <p:nvPr/>
        </p:nvSpPr>
        <p:spPr>
          <a:xfrm>
            <a:off x="9592377" y="3599949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7030A0"/>
                </a:solidFill>
                <a:latin typeface="+mj-ea"/>
                <a:ea typeface="+mj-ea"/>
              </a:rPr>
              <a:t>아이스크림 가게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5A551B-C704-0B4D-9720-05A625A5A7F0}"/>
              </a:ext>
            </a:extLst>
          </p:cNvPr>
          <p:cNvSpPr txBox="1"/>
          <p:nvPr/>
        </p:nvSpPr>
        <p:spPr>
          <a:xfrm>
            <a:off x="7562335" y="1295293"/>
            <a:ext cx="3478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3200" b="1" dirty="0">
                <a:solidFill>
                  <a:srgbClr val="7030A0"/>
                </a:solidFill>
                <a:latin typeface="+mj-ea"/>
                <a:ea typeface="+mj-ea"/>
              </a:rPr>
              <a:t>더 연습해 보아요</a:t>
            </a:r>
            <a:r>
              <a:rPr kumimoji="1" lang="en-US" altLang="ko-KR" sz="3200" b="1" dirty="0">
                <a:solidFill>
                  <a:srgbClr val="7030A0"/>
                </a:solidFill>
                <a:latin typeface="+mj-ea"/>
                <a:ea typeface="+mj-ea"/>
              </a:rPr>
              <a:t>!</a:t>
            </a:r>
            <a:endParaRPr kumimoji="1" lang="ko-KR" altLang="en-US" sz="3200" b="1" dirty="0">
              <a:solidFill>
                <a:srgbClr val="7030A0"/>
              </a:solidFill>
              <a:latin typeface="+mj-ea"/>
              <a:ea typeface="+mj-ea"/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B9BACC55-996B-3A42-8B7D-E41C9FA85C7E}"/>
              </a:ext>
            </a:extLst>
          </p:cNvPr>
          <p:cNvCxnSpPr>
            <a:stCxn id="9" idx="3"/>
          </p:cNvCxnSpPr>
          <p:nvPr/>
        </p:nvCxnSpPr>
        <p:spPr>
          <a:xfrm flipV="1">
            <a:off x="8259962" y="2369077"/>
            <a:ext cx="1291811" cy="15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A49270C8-0046-A54C-B3BF-E92BBB3D9901}"/>
              </a:ext>
            </a:extLst>
          </p:cNvPr>
          <p:cNvCxnSpPr/>
          <p:nvPr/>
        </p:nvCxnSpPr>
        <p:spPr>
          <a:xfrm>
            <a:off x="8208666" y="3052818"/>
            <a:ext cx="134310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D3D26A34-038A-B149-96CC-B264A8B391B9}"/>
              </a:ext>
            </a:extLst>
          </p:cNvPr>
          <p:cNvCxnSpPr>
            <a:cxnSpLocks/>
          </p:cNvCxnSpPr>
          <p:nvPr/>
        </p:nvCxnSpPr>
        <p:spPr>
          <a:xfrm>
            <a:off x="8439498" y="3784615"/>
            <a:ext cx="10834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228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D251D40-313F-6442-80E6-83A68BECF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"/>
            <a:ext cx="9144000" cy="124690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13CDE4C-7943-084D-B10A-1979DC938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471381"/>
            <a:ext cx="9144000" cy="434957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DC51B1E-8520-3C45-932C-8279D5AD0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550" y="1160780"/>
            <a:ext cx="3470910" cy="1156970"/>
          </a:xfrm>
          <a:prstGeom prst="rect">
            <a:avLst/>
          </a:prstGeom>
        </p:spPr>
      </p:pic>
      <p:cxnSp>
        <p:nvCxnSpPr>
          <p:cNvPr id="10" name="직선 연결선[R] 9">
            <a:extLst>
              <a:ext uri="{FF2B5EF4-FFF2-40B4-BE49-F238E27FC236}">
                <a16:creationId xmlns:a16="http://schemas.microsoft.com/office/drawing/2014/main" id="{647B92D0-A14F-1D42-9A02-0A65BA32E7A1}"/>
              </a:ext>
            </a:extLst>
          </p:cNvPr>
          <p:cNvCxnSpPr/>
          <p:nvPr/>
        </p:nvCxnSpPr>
        <p:spPr>
          <a:xfrm>
            <a:off x="8077200" y="4223658"/>
            <a:ext cx="44631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DE294FC-13B6-7B4C-A12A-134B6AE1C803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8542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7545037-ACBC-084D-B460-5122D979B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34" y="3333120"/>
            <a:ext cx="6278880" cy="274581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43ABBEB-BDBA-4149-8649-F452865934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770" y="125730"/>
            <a:ext cx="8108430" cy="3223260"/>
          </a:xfrm>
          <a:prstGeom prst="rect">
            <a:avLst/>
          </a:prstGeom>
        </p:spPr>
      </p:pic>
      <p:cxnSp>
        <p:nvCxnSpPr>
          <p:cNvPr id="8" name="직선 연결선[R] 7">
            <a:extLst>
              <a:ext uri="{FF2B5EF4-FFF2-40B4-BE49-F238E27FC236}">
                <a16:creationId xmlns:a16="http://schemas.microsoft.com/office/drawing/2014/main" id="{96DDDAFE-4723-CF49-8C2E-911922D9D002}"/>
              </a:ext>
            </a:extLst>
          </p:cNvPr>
          <p:cNvCxnSpPr/>
          <p:nvPr/>
        </p:nvCxnSpPr>
        <p:spPr>
          <a:xfrm>
            <a:off x="4974773" y="1556658"/>
            <a:ext cx="363582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[R] 8">
            <a:extLst>
              <a:ext uri="{FF2B5EF4-FFF2-40B4-BE49-F238E27FC236}">
                <a16:creationId xmlns:a16="http://schemas.microsoft.com/office/drawing/2014/main" id="{7E930045-1797-EA4F-A7CC-CFCB55CCC771}"/>
              </a:ext>
            </a:extLst>
          </p:cNvPr>
          <p:cNvCxnSpPr>
            <a:cxnSpLocks/>
          </p:cNvCxnSpPr>
          <p:nvPr/>
        </p:nvCxnSpPr>
        <p:spPr>
          <a:xfrm>
            <a:off x="7119257" y="1262744"/>
            <a:ext cx="2438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[R] 10">
            <a:extLst>
              <a:ext uri="{FF2B5EF4-FFF2-40B4-BE49-F238E27FC236}">
                <a16:creationId xmlns:a16="http://schemas.microsoft.com/office/drawing/2014/main" id="{FC38D082-C43F-E44A-8079-90321EC08251}"/>
              </a:ext>
            </a:extLst>
          </p:cNvPr>
          <p:cNvCxnSpPr>
            <a:cxnSpLocks/>
          </p:cNvCxnSpPr>
          <p:nvPr/>
        </p:nvCxnSpPr>
        <p:spPr>
          <a:xfrm>
            <a:off x="2536372" y="1556658"/>
            <a:ext cx="2438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7797298-6CB2-D845-82C7-6879CC4E2800}"/>
              </a:ext>
            </a:extLst>
          </p:cNvPr>
          <p:cNvSpPr txBox="1"/>
          <p:nvPr/>
        </p:nvSpPr>
        <p:spPr>
          <a:xfrm>
            <a:off x="3333429" y="5631998"/>
            <a:ext cx="6699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b="1" dirty="0">
                <a:solidFill>
                  <a:srgbClr val="FF0000"/>
                </a:solidFill>
              </a:rPr>
              <a:t>나는 역사책을 읽었어요</a:t>
            </a:r>
            <a:r>
              <a:rPr kumimoji="1" lang="en-US" altLang="ko-KR" b="1" dirty="0">
                <a:solidFill>
                  <a:srgbClr val="FF0000"/>
                </a:solidFill>
              </a:rPr>
              <a:t>.</a:t>
            </a:r>
            <a:r>
              <a:rPr kumimoji="1" lang="ko-KR" altLang="en-US" b="1" dirty="0">
                <a:solidFill>
                  <a:srgbClr val="FF0000"/>
                </a:solidFill>
              </a:rPr>
              <a:t> 그림이 많아서 아주 쉽고 재미있었어요</a:t>
            </a:r>
            <a:r>
              <a:rPr kumimoji="1" lang="en-US" altLang="ko-KR" b="1" dirty="0">
                <a:solidFill>
                  <a:srgbClr val="FF0000"/>
                </a:solidFill>
              </a:rPr>
              <a:t>.</a:t>
            </a:r>
            <a:endParaRPr kumimoji="1"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1FC716C2-5B75-EB46-B83F-2918854954EF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287348" y="4171045"/>
            <a:ext cx="368214" cy="3559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97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C84AB9F-F8B9-2B44-A7D2-486CD384D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614846"/>
            <a:ext cx="9144000" cy="2936328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2847703-ABF3-664E-A542-79630655D345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6C66D3-1CEB-7242-86CD-AD850B128F25}"/>
              </a:ext>
            </a:extLst>
          </p:cNvPr>
          <p:cNvSpPr txBox="1"/>
          <p:nvPr/>
        </p:nvSpPr>
        <p:spPr>
          <a:xfrm>
            <a:off x="675017" y="332118"/>
            <a:ext cx="10020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dirty="0"/>
              <a:t>선생님께서 아이들이 무슨 일을 했는지 이야기할 때 직접 여기에 타이핑하면서 나누면 좋습니다</a:t>
            </a:r>
            <a:r>
              <a:rPr kumimoji="1" lang="en-US" altLang="ko-KR" dirty="0"/>
              <a:t>.</a:t>
            </a:r>
            <a:r>
              <a:rPr kumimoji="1" lang="ko-KR" altLang="en-US" dirty="0"/>
              <a:t> </a:t>
            </a:r>
          </a:p>
        </p:txBody>
      </p:sp>
      <p:pic>
        <p:nvPicPr>
          <p:cNvPr id="5" name="그래픽 4" descr="연필">
            <a:extLst>
              <a:ext uri="{FF2B5EF4-FFF2-40B4-BE49-F238E27FC236}">
                <a16:creationId xmlns:a16="http://schemas.microsoft.com/office/drawing/2014/main" id="{89C95955-1AC0-1E47-A479-458C3566E7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4953" y="272351"/>
            <a:ext cx="488867" cy="48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2507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82EFB85-EC92-D342-830B-9C72DBBE5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835" y="382635"/>
            <a:ext cx="3992880" cy="101450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399265C-C9AF-6C40-809E-8FC502C7B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8465" y="1346530"/>
            <a:ext cx="6103620" cy="73351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89A4AC3-AF2A-C040-A8AE-5B03BD02E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205" y="2323108"/>
            <a:ext cx="4370070" cy="338642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C61B4A7-0187-F54E-812A-014C21F97B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2706201"/>
            <a:ext cx="4251960" cy="2103800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51F04F5-6D24-FB4C-9183-4069FC8509EE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A891E07-7F11-D94C-AC2F-F8C8D620C5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29481"/>
            <a:ext cx="2901815" cy="66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3752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EB87F28-257B-3B4F-B13F-C37587902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0628"/>
            <a:ext cx="10515600" cy="5908960"/>
          </a:xfrm>
        </p:spPr>
        <p:txBody>
          <a:bodyPr>
            <a:normAutofit/>
          </a:bodyPr>
          <a:lstStyle/>
          <a:p>
            <a:pPr marL="85725" indent="0">
              <a:buNone/>
            </a:pPr>
            <a:r>
              <a:rPr kumimoji="1" lang="ko-KR" altLang="en-US" sz="3600" b="1" dirty="0">
                <a:latin typeface="+mj-ea"/>
                <a:ea typeface="+mj-ea"/>
              </a:rPr>
              <a:t>학습 목표</a:t>
            </a:r>
            <a:endParaRPr kumimoji="1" lang="en-US" altLang="ko-KR" b="1" dirty="0">
              <a:latin typeface="+mj-ea"/>
              <a:ea typeface="+mj-ea"/>
            </a:endParaRPr>
          </a:p>
          <a:p>
            <a:pPr marL="600075" indent="-514350">
              <a:buFont typeface="+mj-lt"/>
              <a:buAutoNum type="arabicPeriod"/>
            </a:pPr>
            <a:r>
              <a:rPr kumimoji="1" lang="ko-KR" altLang="en-US" dirty="0">
                <a:latin typeface="+mj-ea"/>
                <a:ea typeface="+mj-ea"/>
              </a:rPr>
              <a:t>듣고 말하기</a:t>
            </a:r>
            <a:r>
              <a:rPr kumimoji="1" lang="en-US" altLang="ko-KR" dirty="0">
                <a:latin typeface="+mj-ea"/>
                <a:ea typeface="+mj-ea"/>
              </a:rPr>
              <a:t>:</a:t>
            </a:r>
            <a:r>
              <a:rPr kumimoji="1" lang="ko-KR" altLang="en-US" dirty="0">
                <a:latin typeface="+mj-ea"/>
                <a:ea typeface="+mj-ea"/>
              </a:rPr>
              <a:t> 가고 싶은 곳에 대해 듣고 거기까지 가는 방법에 대해 말할 수 있다</a:t>
            </a:r>
            <a:r>
              <a:rPr kumimoji="1" lang="en-US" altLang="ko-KR" dirty="0">
                <a:latin typeface="+mj-ea"/>
                <a:ea typeface="+mj-ea"/>
              </a:rPr>
              <a:t>.</a:t>
            </a:r>
          </a:p>
          <a:p>
            <a:pPr marL="600075" indent="-514350">
              <a:buFont typeface="+mj-lt"/>
              <a:buAutoNum type="arabicPeriod"/>
            </a:pPr>
            <a:r>
              <a:rPr kumimoji="1" lang="ko-KR" altLang="en-US" dirty="0">
                <a:latin typeface="+mj-ea"/>
                <a:ea typeface="+mj-ea"/>
              </a:rPr>
              <a:t>읽고 쓰기</a:t>
            </a:r>
            <a:r>
              <a:rPr kumimoji="1" lang="en-US" altLang="ko-KR" dirty="0">
                <a:latin typeface="+mj-ea"/>
                <a:ea typeface="+mj-ea"/>
              </a:rPr>
              <a:t>:</a:t>
            </a:r>
            <a:r>
              <a:rPr kumimoji="1" lang="ko-KR" altLang="en-US" dirty="0">
                <a:latin typeface="+mj-ea"/>
                <a:ea typeface="+mj-ea"/>
              </a:rPr>
              <a:t> 일기를 읽고 쓸 수 있다</a:t>
            </a:r>
            <a:r>
              <a:rPr kumimoji="1" lang="en-US" altLang="ko-KR" dirty="0">
                <a:latin typeface="+mj-ea"/>
                <a:ea typeface="+mj-ea"/>
              </a:rPr>
              <a:t>.</a:t>
            </a:r>
          </a:p>
          <a:p>
            <a:pPr marL="85725" indent="0">
              <a:buNone/>
            </a:pPr>
            <a:endParaRPr kumimoji="1" lang="en-US" altLang="ko-KR" dirty="0">
              <a:latin typeface="+mj-ea"/>
              <a:ea typeface="+mj-ea"/>
            </a:endParaRPr>
          </a:p>
          <a:p>
            <a:pPr marL="85725" indent="0">
              <a:buNone/>
            </a:pPr>
            <a:r>
              <a:rPr kumimoji="1" lang="ko-KR" altLang="en-US" sz="3600" b="1" dirty="0">
                <a:latin typeface="+mj-ea"/>
                <a:ea typeface="+mj-ea"/>
              </a:rPr>
              <a:t>학습 내용</a:t>
            </a:r>
            <a:endParaRPr kumimoji="1" lang="en-US" altLang="ko-KR" sz="3600" b="1" dirty="0">
              <a:latin typeface="+mj-ea"/>
              <a:ea typeface="+mj-ea"/>
            </a:endParaRPr>
          </a:p>
          <a:p>
            <a:pPr marL="600075" indent="-514350">
              <a:buFont typeface="+mj-lt"/>
              <a:buAutoNum type="alphaUcPeriod"/>
            </a:pPr>
            <a:r>
              <a:rPr kumimoji="1" lang="ko-KR" altLang="en-US" dirty="0">
                <a:latin typeface="+mj-ea"/>
                <a:ea typeface="+mj-ea"/>
              </a:rPr>
              <a:t>주제</a:t>
            </a:r>
            <a:r>
              <a:rPr kumimoji="1" lang="en-US" altLang="ko-KR" dirty="0">
                <a:latin typeface="+mj-ea"/>
                <a:ea typeface="+mj-ea"/>
              </a:rPr>
              <a:t>:</a:t>
            </a:r>
            <a:r>
              <a:rPr kumimoji="1" lang="ko-KR" altLang="en-US" dirty="0">
                <a:latin typeface="+mj-ea"/>
                <a:ea typeface="+mj-ea"/>
              </a:rPr>
              <a:t> 가고 싶은 곳</a:t>
            </a:r>
            <a:endParaRPr kumimoji="1" lang="en-US" altLang="ko-KR" dirty="0">
              <a:latin typeface="+mj-ea"/>
              <a:ea typeface="+mj-ea"/>
            </a:endParaRPr>
          </a:p>
          <a:p>
            <a:pPr marL="600075" indent="-514350">
              <a:buFont typeface="+mj-lt"/>
              <a:buAutoNum type="alphaUcPeriod"/>
            </a:pPr>
            <a:r>
              <a:rPr kumimoji="1" lang="ko-KR" altLang="en-US" dirty="0">
                <a:latin typeface="+mj-ea"/>
                <a:ea typeface="+mj-ea"/>
              </a:rPr>
              <a:t>어휘</a:t>
            </a:r>
            <a:r>
              <a:rPr kumimoji="1" lang="en-US" altLang="ko-KR" dirty="0">
                <a:latin typeface="+mj-ea"/>
                <a:ea typeface="+mj-ea"/>
              </a:rPr>
              <a:t>:</a:t>
            </a:r>
            <a:r>
              <a:rPr kumimoji="1" lang="ko-KR" altLang="en-US" dirty="0">
                <a:latin typeface="+mj-ea"/>
                <a:ea typeface="+mj-ea"/>
              </a:rPr>
              <a:t> 야외 활동과 야외 활동 장소</a:t>
            </a:r>
            <a:endParaRPr kumimoji="1" lang="en-US" altLang="ko-KR" dirty="0">
              <a:latin typeface="+mj-ea"/>
              <a:ea typeface="+mj-ea"/>
            </a:endParaRPr>
          </a:p>
          <a:p>
            <a:pPr marL="600075" indent="-514350">
              <a:buFont typeface="+mj-lt"/>
              <a:buAutoNum type="alphaUcPeriod"/>
            </a:pPr>
            <a:r>
              <a:rPr kumimoji="1" lang="ko-KR" altLang="en-US" dirty="0">
                <a:latin typeface="+mj-ea"/>
                <a:ea typeface="+mj-ea"/>
              </a:rPr>
              <a:t>문법</a:t>
            </a:r>
            <a:r>
              <a:rPr kumimoji="1" lang="en-US" altLang="ko-KR" dirty="0">
                <a:latin typeface="+mj-ea"/>
                <a:ea typeface="+mj-ea"/>
              </a:rPr>
              <a:t>:</a:t>
            </a:r>
            <a:r>
              <a:rPr kumimoji="1" lang="ko-KR" altLang="en-US" dirty="0">
                <a:latin typeface="+mj-ea"/>
                <a:ea typeface="+mj-ea"/>
              </a:rPr>
              <a:t> 에서 </a:t>
            </a:r>
            <a:r>
              <a:rPr kumimoji="1" lang="en-US" altLang="ko-KR" dirty="0">
                <a:latin typeface="+mj-ea"/>
                <a:ea typeface="+mj-ea"/>
              </a:rPr>
              <a:t>~</a:t>
            </a:r>
            <a:r>
              <a:rPr kumimoji="1" lang="ko-KR" altLang="en-US" dirty="0">
                <a:latin typeface="+mj-ea"/>
                <a:ea typeface="+mj-ea"/>
              </a:rPr>
              <a:t>까지</a:t>
            </a:r>
            <a:r>
              <a:rPr kumimoji="1" lang="en-US" altLang="ko-KR" dirty="0">
                <a:latin typeface="+mj-ea"/>
                <a:ea typeface="+mj-ea"/>
              </a:rPr>
              <a:t>,</a:t>
            </a:r>
            <a:r>
              <a:rPr kumimoji="1" lang="ko-KR" altLang="en-US" dirty="0">
                <a:latin typeface="+mj-ea"/>
                <a:ea typeface="+mj-ea"/>
              </a:rPr>
              <a:t> </a:t>
            </a:r>
            <a:r>
              <a:rPr kumimoji="1" lang="en-US" altLang="ko-KR" dirty="0">
                <a:latin typeface="+mj-ea"/>
                <a:ea typeface="+mj-ea"/>
              </a:rPr>
              <a:t>-</a:t>
            </a:r>
            <a:r>
              <a:rPr kumimoji="1" lang="ko-KR" altLang="en-US" dirty="0">
                <a:latin typeface="+mj-ea"/>
                <a:ea typeface="+mj-ea"/>
              </a:rPr>
              <a:t>기 전에</a:t>
            </a:r>
            <a:endParaRPr kumimoji="1" lang="en-US" altLang="ko-KR" dirty="0">
              <a:latin typeface="+mj-ea"/>
              <a:ea typeface="+mj-ea"/>
            </a:endParaRPr>
          </a:p>
          <a:p>
            <a:pPr marL="600075" indent="-514350">
              <a:buFont typeface="+mj-lt"/>
              <a:buAutoNum type="alphaUcPeriod"/>
            </a:pPr>
            <a:r>
              <a:rPr kumimoji="1" lang="ko-KR" altLang="en-US" dirty="0">
                <a:latin typeface="+mj-ea"/>
                <a:ea typeface="+mj-ea"/>
              </a:rPr>
              <a:t>활동</a:t>
            </a:r>
            <a:r>
              <a:rPr kumimoji="1" lang="en-US" altLang="ko-KR" dirty="0">
                <a:latin typeface="+mj-ea"/>
                <a:ea typeface="+mj-ea"/>
              </a:rPr>
              <a:t>:</a:t>
            </a:r>
            <a:r>
              <a:rPr kumimoji="1" lang="ko-KR" altLang="en-US" dirty="0">
                <a:latin typeface="+mj-ea"/>
                <a:ea typeface="+mj-ea"/>
              </a:rPr>
              <a:t> 가고 싶은 곳을 말하고 가는 방법 말하기</a:t>
            </a:r>
            <a:endParaRPr kumimoji="1" lang="en-US" altLang="ko-KR" dirty="0">
              <a:latin typeface="+mj-ea"/>
              <a:ea typeface="+mj-ea"/>
            </a:endParaRPr>
          </a:p>
          <a:p>
            <a:pPr marL="600075" indent="-514350">
              <a:buFont typeface="+mj-lt"/>
              <a:buAutoNum type="alphaUcPeriod"/>
            </a:pPr>
            <a:r>
              <a:rPr kumimoji="1" lang="ko-KR" altLang="en-US" dirty="0">
                <a:latin typeface="+mj-ea"/>
                <a:ea typeface="+mj-ea"/>
              </a:rPr>
              <a:t>문화</a:t>
            </a:r>
            <a:r>
              <a:rPr kumimoji="1" lang="en-US" altLang="ko-KR" dirty="0">
                <a:latin typeface="+mj-ea"/>
                <a:ea typeface="+mj-ea"/>
              </a:rPr>
              <a:t>:</a:t>
            </a:r>
            <a:r>
              <a:rPr kumimoji="1" lang="ko-KR" altLang="en-US" dirty="0">
                <a:latin typeface="+mj-ea"/>
                <a:ea typeface="+mj-ea"/>
              </a:rPr>
              <a:t> 한국의 </a:t>
            </a:r>
            <a:r>
              <a:rPr kumimoji="1" lang="ko-KR" altLang="en-US" dirty="0" err="1">
                <a:latin typeface="+mj-ea"/>
                <a:ea typeface="+mj-ea"/>
              </a:rPr>
              <a:t>등하교</a:t>
            </a:r>
            <a:r>
              <a:rPr kumimoji="1" lang="ko-KR" altLang="en-US" dirty="0">
                <a:latin typeface="+mj-ea"/>
                <a:ea typeface="+mj-ea"/>
              </a:rPr>
              <a:t> 방법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AE1EB40-535A-DF45-A9D0-DD7D09BEC9F4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778719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52D2C1B-75F7-F341-8834-DE021FD01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180" y="2224524"/>
            <a:ext cx="8549640" cy="2337867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FE395A1-DF00-264E-8604-2C657E9D4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560" y="868129"/>
            <a:ext cx="3992880" cy="10145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4CBA97-519A-864B-A89F-841E0D65AF38}"/>
              </a:ext>
            </a:extLst>
          </p:cNvPr>
          <p:cNvSpPr txBox="1"/>
          <p:nvPr/>
        </p:nvSpPr>
        <p:spPr>
          <a:xfrm>
            <a:off x="3229234" y="34969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b="1" dirty="0">
                <a:solidFill>
                  <a:srgbClr val="FF0000"/>
                </a:solidFill>
              </a:rPr>
              <a:t>뉴욕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F0501B-3223-A642-A90E-C85C46CBF69F}"/>
              </a:ext>
            </a:extLst>
          </p:cNvPr>
          <p:cNvSpPr txBox="1"/>
          <p:nvPr/>
        </p:nvSpPr>
        <p:spPr>
          <a:xfrm>
            <a:off x="5283618" y="34872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b="1" dirty="0">
                <a:solidFill>
                  <a:srgbClr val="FF0000"/>
                </a:solidFill>
              </a:rPr>
              <a:t>비행기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A679E8-065F-3842-902B-2C433BAC2118}"/>
              </a:ext>
            </a:extLst>
          </p:cNvPr>
          <p:cNvSpPr txBox="1"/>
          <p:nvPr/>
        </p:nvSpPr>
        <p:spPr>
          <a:xfrm>
            <a:off x="7181548" y="349696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>
                <a:solidFill>
                  <a:srgbClr val="FF0000"/>
                </a:solidFill>
              </a:rPr>
              <a:t>4</a:t>
            </a:r>
            <a:r>
              <a:rPr kumimoji="1" lang="ko-KR" altLang="en-US" b="1" dirty="0">
                <a:solidFill>
                  <a:srgbClr val="FF0000"/>
                </a:solidFill>
              </a:rPr>
              <a:t>시간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5330B1-2B55-CE41-9D96-616BBECACA4C}"/>
              </a:ext>
            </a:extLst>
          </p:cNvPr>
          <p:cNvSpPr txBox="1"/>
          <p:nvPr/>
        </p:nvSpPr>
        <p:spPr>
          <a:xfrm>
            <a:off x="9023682" y="348728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b="1" dirty="0">
                <a:solidFill>
                  <a:srgbClr val="FF0000"/>
                </a:solidFill>
              </a:rPr>
              <a:t>관광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92B663CD-DE13-3448-A851-0B22D18561A8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091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2243319-6AB8-404F-BA00-8554F69BBB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3419" y="2688484"/>
            <a:ext cx="5498757" cy="197225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A003B20-A247-3549-8ECD-86C5F11B6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41" y="1048662"/>
            <a:ext cx="5571184" cy="456234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BD41DD7-0115-6A4C-ACD8-606C3A5F2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419" y="1534953"/>
            <a:ext cx="3242447" cy="79913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8DB8638-749E-B841-A6BE-A39D8F5A5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773"/>
            <a:ext cx="2316720" cy="735672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1F8361EA-98F4-B34F-8C66-B03CEA96E90C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4530803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F56F0E01-6E19-4146-9125-00C9AF47BC8B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C53AD9A-31E7-F744-92FA-381C7D5EF951}"/>
              </a:ext>
            </a:extLst>
          </p:cNvPr>
          <p:cNvSpPr txBox="1"/>
          <p:nvPr/>
        </p:nvSpPr>
        <p:spPr>
          <a:xfrm>
            <a:off x="246117" y="175026"/>
            <a:ext cx="7883890" cy="14157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ko-KR" altLang="en-US" sz="2800" b="1" dirty="0">
                <a:latin typeface="+mj-ea"/>
                <a:ea typeface="+mj-ea"/>
              </a:rPr>
              <a:t>사다리 타고 놀러가요</a:t>
            </a:r>
            <a:r>
              <a:rPr kumimoji="1" lang="en-US" altLang="ko-KR" sz="2800" b="1" dirty="0">
                <a:latin typeface="+mj-ea"/>
                <a:ea typeface="+mj-ea"/>
              </a:rPr>
              <a:t>~!</a:t>
            </a:r>
          </a:p>
          <a:p>
            <a:endParaRPr kumimoji="1" lang="en-US" altLang="ko-KR" dirty="0">
              <a:latin typeface="+mj-ea"/>
              <a:ea typeface="+mj-ea"/>
            </a:endParaRPr>
          </a:p>
          <a:p>
            <a:r>
              <a:rPr kumimoji="1" lang="ko-KR" altLang="en-US" sz="2000" dirty="0">
                <a:latin typeface="+mj-ea"/>
                <a:ea typeface="+mj-ea"/>
              </a:rPr>
              <a:t>차례로 돌아가면서 사다리를 타고 그 단어로 문장을 만들어 보아요</a:t>
            </a:r>
            <a:r>
              <a:rPr kumimoji="1" lang="en-US" altLang="ko-KR" sz="2000" dirty="0">
                <a:latin typeface="+mj-ea"/>
                <a:ea typeface="+mj-ea"/>
              </a:rPr>
              <a:t>.</a:t>
            </a:r>
          </a:p>
          <a:p>
            <a:r>
              <a:rPr kumimoji="1" lang="ko-KR" altLang="en-US" sz="2000" dirty="0">
                <a:solidFill>
                  <a:srgbClr val="7030A0"/>
                </a:solidFill>
                <a:latin typeface="+mj-ea"/>
                <a:ea typeface="+mj-ea"/>
              </a:rPr>
              <a:t>예</a:t>
            </a:r>
            <a:r>
              <a:rPr kumimoji="1" lang="en-US" altLang="ko-KR" sz="2000" dirty="0">
                <a:solidFill>
                  <a:srgbClr val="7030A0"/>
                </a:solidFill>
                <a:latin typeface="+mj-ea"/>
                <a:ea typeface="+mj-ea"/>
              </a:rPr>
              <a:t>)</a:t>
            </a:r>
            <a:r>
              <a:rPr kumimoji="1" lang="ko-KR" altLang="en-US" sz="2000" dirty="0">
                <a:solidFill>
                  <a:srgbClr val="7030A0"/>
                </a:solidFill>
                <a:latin typeface="+mj-ea"/>
                <a:ea typeface="+mj-ea"/>
              </a:rPr>
              <a:t> 집에서 바다까지 얼마나 걸려요</a:t>
            </a:r>
            <a:r>
              <a:rPr kumimoji="1" lang="en-US" altLang="ko-KR" sz="2000" dirty="0">
                <a:solidFill>
                  <a:srgbClr val="7030A0"/>
                </a:solidFill>
                <a:latin typeface="+mj-ea"/>
                <a:ea typeface="+mj-ea"/>
              </a:rPr>
              <a:t>?</a:t>
            </a:r>
            <a:r>
              <a:rPr kumimoji="1" lang="ko-KR" altLang="en-US" sz="2000" dirty="0">
                <a:solidFill>
                  <a:srgbClr val="7030A0"/>
                </a:solidFill>
                <a:latin typeface="+mj-ea"/>
                <a:ea typeface="+mj-ea"/>
              </a:rPr>
              <a:t> 배로 </a:t>
            </a:r>
            <a:r>
              <a:rPr kumimoji="1" lang="en-US" altLang="ko-KR" sz="2000" dirty="0">
                <a:solidFill>
                  <a:srgbClr val="7030A0"/>
                </a:solidFill>
                <a:latin typeface="+mj-ea"/>
                <a:ea typeface="+mj-ea"/>
              </a:rPr>
              <a:t>2</a:t>
            </a:r>
            <a:r>
              <a:rPr kumimoji="1" lang="ko-KR" altLang="en-US" sz="2000" dirty="0">
                <a:solidFill>
                  <a:srgbClr val="7030A0"/>
                </a:solidFill>
                <a:latin typeface="+mj-ea"/>
                <a:ea typeface="+mj-ea"/>
              </a:rPr>
              <a:t>시간 걸려요</a:t>
            </a: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0CCB50EA-C081-764D-AF93-BF7700F5228A}"/>
              </a:ext>
            </a:extLst>
          </p:cNvPr>
          <p:cNvGrpSpPr/>
          <p:nvPr/>
        </p:nvGrpSpPr>
        <p:grpSpPr>
          <a:xfrm>
            <a:off x="2378135" y="1987637"/>
            <a:ext cx="7560827" cy="3426251"/>
            <a:chOff x="2180274" y="1837693"/>
            <a:chExt cx="7560827" cy="3426251"/>
          </a:xfrm>
        </p:grpSpPr>
        <p:cxnSp>
          <p:nvCxnSpPr>
            <p:cNvPr id="12" name="직선 연결선[R] 11">
              <a:extLst>
                <a:ext uri="{FF2B5EF4-FFF2-40B4-BE49-F238E27FC236}">
                  <a16:creationId xmlns:a16="http://schemas.microsoft.com/office/drawing/2014/main" id="{C49B2156-58EC-3F40-B2D3-414AA97BF128}"/>
                </a:ext>
              </a:extLst>
            </p:cNvPr>
            <p:cNvCxnSpPr/>
            <p:nvPr/>
          </p:nvCxnSpPr>
          <p:spPr>
            <a:xfrm>
              <a:off x="3208054" y="1998331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[R] 12">
              <a:extLst>
                <a:ext uri="{FF2B5EF4-FFF2-40B4-BE49-F238E27FC236}">
                  <a16:creationId xmlns:a16="http://schemas.microsoft.com/office/drawing/2014/main" id="{97B715C9-CA4B-4B45-A438-DA60AE3A956E}"/>
                </a:ext>
              </a:extLst>
            </p:cNvPr>
            <p:cNvCxnSpPr/>
            <p:nvPr/>
          </p:nvCxnSpPr>
          <p:spPr>
            <a:xfrm>
              <a:off x="3208054" y="2743855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[R] 13">
              <a:extLst>
                <a:ext uri="{FF2B5EF4-FFF2-40B4-BE49-F238E27FC236}">
                  <a16:creationId xmlns:a16="http://schemas.microsoft.com/office/drawing/2014/main" id="{E9D5E33E-4D0B-7643-A708-F14F40A8644E}"/>
                </a:ext>
              </a:extLst>
            </p:cNvPr>
            <p:cNvCxnSpPr/>
            <p:nvPr/>
          </p:nvCxnSpPr>
          <p:spPr>
            <a:xfrm>
              <a:off x="3208054" y="3489380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[R] 14">
              <a:extLst>
                <a:ext uri="{FF2B5EF4-FFF2-40B4-BE49-F238E27FC236}">
                  <a16:creationId xmlns:a16="http://schemas.microsoft.com/office/drawing/2014/main" id="{07E7BAE1-0A40-8448-9FFA-34126C807510}"/>
                </a:ext>
              </a:extLst>
            </p:cNvPr>
            <p:cNvCxnSpPr/>
            <p:nvPr/>
          </p:nvCxnSpPr>
          <p:spPr>
            <a:xfrm>
              <a:off x="3208054" y="4234904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[R] 15">
              <a:extLst>
                <a:ext uri="{FF2B5EF4-FFF2-40B4-BE49-F238E27FC236}">
                  <a16:creationId xmlns:a16="http://schemas.microsoft.com/office/drawing/2014/main" id="{28CDB347-26B3-CA4E-9F20-AFD1C0F37331}"/>
                </a:ext>
              </a:extLst>
            </p:cNvPr>
            <p:cNvCxnSpPr/>
            <p:nvPr/>
          </p:nvCxnSpPr>
          <p:spPr>
            <a:xfrm>
              <a:off x="3208054" y="5066926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[R] 17">
              <a:extLst>
                <a:ext uri="{FF2B5EF4-FFF2-40B4-BE49-F238E27FC236}">
                  <a16:creationId xmlns:a16="http://schemas.microsoft.com/office/drawing/2014/main" id="{08D13E85-EE72-E647-AA3A-4906B2C241AD}"/>
                </a:ext>
              </a:extLst>
            </p:cNvPr>
            <p:cNvCxnSpPr/>
            <p:nvPr/>
          </p:nvCxnSpPr>
          <p:spPr>
            <a:xfrm flipV="1">
              <a:off x="3751751" y="1998331"/>
              <a:ext cx="630194" cy="74552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[R] 18">
              <a:extLst>
                <a:ext uri="{FF2B5EF4-FFF2-40B4-BE49-F238E27FC236}">
                  <a16:creationId xmlns:a16="http://schemas.microsoft.com/office/drawing/2014/main" id="{B60B0124-A918-2643-B5FF-9137C4D1EC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58378" y="2743854"/>
              <a:ext cx="123567" cy="74552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[R] 20">
              <a:extLst>
                <a:ext uri="{FF2B5EF4-FFF2-40B4-BE49-F238E27FC236}">
                  <a16:creationId xmlns:a16="http://schemas.microsoft.com/office/drawing/2014/main" id="{0F2E7592-4061-9046-AB30-76D9A29B189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97292" y="2744040"/>
              <a:ext cx="154459" cy="7268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[R] 22">
              <a:extLst>
                <a:ext uri="{FF2B5EF4-FFF2-40B4-BE49-F238E27FC236}">
                  <a16:creationId xmlns:a16="http://schemas.microsoft.com/office/drawing/2014/main" id="{845D260A-8299-FF47-927E-2FC14890A3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2832" y="3489378"/>
              <a:ext cx="469558" cy="74552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[R] 24">
              <a:extLst>
                <a:ext uri="{FF2B5EF4-FFF2-40B4-BE49-F238E27FC236}">
                  <a16:creationId xmlns:a16="http://schemas.microsoft.com/office/drawing/2014/main" id="{535BDE68-84E7-C142-9F64-FFD2B30D74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48313" y="4234903"/>
              <a:ext cx="531341" cy="83202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[R] 26">
              <a:extLst>
                <a:ext uri="{FF2B5EF4-FFF2-40B4-BE49-F238E27FC236}">
                  <a16:creationId xmlns:a16="http://schemas.microsoft.com/office/drawing/2014/main" id="{636BA9CC-31B6-5C45-9F72-675FC5C8DF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01179" y="3483203"/>
              <a:ext cx="766119" cy="7640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[R] 28">
              <a:extLst>
                <a:ext uri="{FF2B5EF4-FFF2-40B4-BE49-F238E27FC236}">
                  <a16:creationId xmlns:a16="http://schemas.microsoft.com/office/drawing/2014/main" id="{4874AB3D-DEBD-3F46-9D73-3BFE25F49398}"/>
                </a:ext>
              </a:extLst>
            </p:cNvPr>
            <p:cNvCxnSpPr/>
            <p:nvPr/>
          </p:nvCxnSpPr>
          <p:spPr>
            <a:xfrm>
              <a:off x="6400216" y="1990004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[R] 29">
              <a:extLst>
                <a:ext uri="{FF2B5EF4-FFF2-40B4-BE49-F238E27FC236}">
                  <a16:creationId xmlns:a16="http://schemas.microsoft.com/office/drawing/2014/main" id="{C7693991-5ACA-6D48-A5A9-0DF165B851DF}"/>
                </a:ext>
              </a:extLst>
            </p:cNvPr>
            <p:cNvCxnSpPr/>
            <p:nvPr/>
          </p:nvCxnSpPr>
          <p:spPr>
            <a:xfrm>
              <a:off x="6400216" y="2735528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연결선[R] 30">
              <a:extLst>
                <a:ext uri="{FF2B5EF4-FFF2-40B4-BE49-F238E27FC236}">
                  <a16:creationId xmlns:a16="http://schemas.microsoft.com/office/drawing/2014/main" id="{75500FED-38EA-AB4D-97D5-CDAC3C3DA230}"/>
                </a:ext>
              </a:extLst>
            </p:cNvPr>
            <p:cNvCxnSpPr/>
            <p:nvPr/>
          </p:nvCxnSpPr>
          <p:spPr>
            <a:xfrm>
              <a:off x="6400216" y="3481053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[R] 31">
              <a:extLst>
                <a:ext uri="{FF2B5EF4-FFF2-40B4-BE49-F238E27FC236}">
                  <a16:creationId xmlns:a16="http://schemas.microsoft.com/office/drawing/2014/main" id="{48F7C46E-EA8E-8C44-9D05-DB27EF191963}"/>
                </a:ext>
              </a:extLst>
            </p:cNvPr>
            <p:cNvCxnSpPr/>
            <p:nvPr/>
          </p:nvCxnSpPr>
          <p:spPr>
            <a:xfrm>
              <a:off x="6400216" y="4226577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[R] 32">
              <a:extLst>
                <a:ext uri="{FF2B5EF4-FFF2-40B4-BE49-F238E27FC236}">
                  <a16:creationId xmlns:a16="http://schemas.microsoft.com/office/drawing/2014/main" id="{D94F2B6D-01CD-3B4A-A81A-DE4946D19D80}"/>
                </a:ext>
              </a:extLst>
            </p:cNvPr>
            <p:cNvCxnSpPr/>
            <p:nvPr/>
          </p:nvCxnSpPr>
          <p:spPr>
            <a:xfrm>
              <a:off x="6400216" y="5058599"/>
              <a:ext cx="16805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[R] 33">
              <a:extLst>
                <a:ext uri="{FF2B5EF4-FFF2-40B4-BE49-F238E27FC236}">
                  <a16:creationId xmlns:a16="http://schemas.microsoft.com/office/drawing/2014/main" id="{1E201877-C7FA-6D46-ADC1-E24772DBEB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93805" y="1990004"/>
              <a:ext cx="980302" cy="75385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[R] 34">
              <a:extLst>
                <a:ext uri="{FF2B5EF4-FFF2-40B4-BE49-F238E27FC236}">
                  <a16:creationId xmlns:a16="http://schemas.microsoft.com/office/drawing/2014/main" id="{B485EC99-CE0C-D249-A9FB-2C0D67CEE1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50540" y="2735527"/>
              <a:ext cx="123567" cy="74552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[R] 35">
              <a:extLst>
                <a:ext uri="{FF2B5EF4-FFF2-40B4-BE49-F238E27FC236}">
                  <a16:creationId xmlns:a16="http://schemas.microsoft.com/office/drawing/2014/main" id="{7F3FBEAD-6C9D-0143-8E23-0D45308FB40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89454" y="2735713"/>
              <a:ext cx="154459" cy="7268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[R] 37">
              <a:extLst>
                <a:ext uri="{FF2B5EF4-FFF2-40B4-BE49-F238E27FC236}">
                  <a16:creationId xmlns:a16="http://schemas.microsoft.com/office/drawing/2014/main" id="{D9AF1764-97C9-E946-9F07-C43712A2DB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14168" y="4226576"/>
              <a:ext cx="426308" cy="8320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[R] 38">
              <a:extLst>
                <a:ext uri="{FF2B5EF4-FFF2-40B4-BE49-F238E27FC236}">
                  <a16:creationId xmlns:a16="http://schemas.microsoft.com/office/drawing/2014/main" id="{1F1203AF-49D6-B248-A1AE-2B5E4F3A74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40476" y="3462519"/>
              <a:ext cx="111209" cy="7516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[R] 42">
              <a:extLst>
                <a:ext uri="{FF2B5EF4-FFF2-40B4-BE49-F238E27FC236}">
                  <a16:creationId xmlns:a16="http://schemas.microsoft.com/office/drawing/2014/main" id="{DFEAFEE5-B342-C74F-9CB2-215B1E5209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48830" y="4247259"/>
              <a:ext cx="426308" cy="83201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382C1BD-04F8-4E40-8D6F-3D12E1A4A5E6}"/>
                </a:ext>
              </a:extLst>
            </p:cNvPr>
            <p:cNvSpPr txBox="1"/>
            <p:nvPr/>
          </p:nvSpPr>
          <p:spPr>
            <a:xfrm>
              <a:off x="2590780" y="1872982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ko-KR" altLang="en-US" dirty="0">
                  <a:latin typeface="+mj-ea"/>
                  <a:ea typeface="+mj-ea"/>
                </a:rPr>
                <a:t>집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DFE51FD-26AA-B04C-B6EC-9940A1696162}"/>
                </a:ext>
              </a:extLst>
            </p:cNvPr>
            <p:cNvSpPr txBox="1"/>
            <p:nvPr/>
          </p:nvSpPr>
          <p:spPr>
            <a:xfrm>
              <a:off x="2390398" y="2595743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ko-KR" altLang="en-US" dirty="0">
                  <a:latin typeface="+mj-ea"/>
                  <a:ea typeface="+mj-ea"/>
                </a:rPr>
                <a:t>학교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9BD5FC2-5EBD-1D49-8D6A-4289D78731D2}"/>
                </a:ext>
              </a:extLst>
            </p:cNvPr>
            <p:cNvSpPr txBox="1"/>
            <p:nvPr/>
          </p:nvSpPr>
          <p:spPr>
            <a:xfrm>
              <a:off x="2180274" y="3314321"/>
              <a:ext cx="877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ko-KR" altLang="en-US" dirty="0">
                  <a:latin typeface="+mj-ea"/>
                  <a:ea typeface="+mj-ea"/>
                </a:rPr>
                <a:t>미술관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5863C65-2775-9846-834D-7ADEFA068348}"/>
                </a:ext>
              </a:extLst>
            </p:cNvPr>
            <p:cNvSpPr txBox="1"/>
            <p:nvPr/>
          </p:nvSpPr>
          <p:spPr>
            <a:xfrm>
              <a:off x="2356035" y="4029551"/>
              <a:ext cx="6463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ko-KR" altLang="en-US" dirty="0">
                  <a:latin typeface="+mj-ea"/>
                  <a:ea typeface="+mj-ea"/>
                </a:rPr>
                <a:t>호수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68A4F25-711B-1F42-B50C-FA35180D6C11}"/>
                </a:ext>
              </a:extLst>
            </p:cNvPr>
            <p:cNvSpPr txBox="1"/>
            <p:nvPr/>
          </p:nvSpPr>
          <p:spPr>
            <a:xfrm>
              <a:off x="2207324" y="4867706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ko-KR" altLang="en-US" dirty="0">
                  <a:latin typeface="+mj-ea"/>
                  <a:ea typeface="+mj-ea"/>
                </a:rPr>
                <a:t>박물관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ED3C159-480D-2746-AE22-5B5514553407}"/>
                </a:ext>
              </a:extLst>
            </p:cNvPr>
            <p:cNvSpPr txBox="1"/>
            <p:nvPr/>
          </p:nvSpPr>
          <p:spPr>
            <a:xfrm>
              <a:off x="5546181" y="1837693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ko-KR" altLang="en-US" dirty="0">
                  <a:latin typeface="+mj-ea"/>
                  <a:ea typeface="+mj-ea"/>
                </a:rPr>
                <a:t>병원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C591177-C7E8-8947-BC1A-394D23114742}"/>
                </a:ext>
              </a:extLst>
            </p:cNvPr>
            <p:cNvSpPr txBox="1"/>
            <p:nvPr/>
          </p:nvSpPr>
          <p:spPr>
            <a:xfrm>
              <a:off x="5543920" y="2563866"/>
              <a:ext cx="6463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ko-KR" altLang="en-US" dirty="0">
                  <a:latin typeface="+mj-ea"/>
                  <a:ea typeface="+mj-ea"/>
                </a:rPr>
                <a:t>가게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0567485-D442-F743-836B-F9F944692B15}"/>
                </a:ext>
              </a:extLst>
            </p:cNvPr>
            <p:cNvSpPr txBox="1"/>
            <p:nvPr/>
          </p:nvSpPr>
          <p:spPr>
            <a:xfrm>
              <a:off x="5641087" y="328618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ko-KR" altLang="en-US" dirty="0">
                  <a:latin typeface="+mj-ea"/>
                  <a:ea typeface="+mj-ea"/>
                </a:rPr>
                <a:t>집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8350A16-D376-B643-8C32-93E826243DB1}"/>
                </a:ext>
              </a:extLst>
            </p:cNvPr>
            <p:cNvSpPr txBox="1"/>
            <p:nvPr/>
          </p:nvSpPr>
          <p:spPr>
            <a:xfrm>
              <a:off x="5366110" y="400848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ko-KR" altLang="en-US" dirty="0">
                  <a:latin typeface="+mj-ea"/>
                  <a:ea typeface="+mj-ea"/>
                </a:rPr>
                <a:t>도서관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116EADB-F5E7-CE4F-9246-7E7C3B5258F8}"/>
                </a:ext>
              </a:extLst>
            </p:cNvPr>
            <p:cNvSpPr txBox="1"/>
            <p:nvPr/>
          </p:nvSpPr>
          <p:spPr>
            <a:xfrm>
              <a:off x="5559958" y="4838510"/>
              <a:ext cx="6463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ko-KR" altLang="en-US" dirty="0">
                  <a:latin typeface="+mj-ea"/>
                  <a:ea typeface="+mj-ea"/>
                </a:rPr>
                <a:t>바다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2D95EB9-D72E-214B-BA1B-E98CB8673223}"/>
                </a:ext>
              </a:extLst>
            </p:cNvPr>
            <p:cNvSpPr txBox="1"/>
            <p:nvPr/>
          </p:nvSpPr>
          <p:spPr>
            <a:xfrm>
              <a:off x="8246781" y="2571497"/>
              <a:ext cx="1136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ko-KR" altLang="en-US" dirty="0">
                  <a:latin typeface="+mj-ea"/>
                  <a:ea typeface="+mj-ea"/>
                </a:rPr>
                <a:t>차</a:t>
              </a:r>
              <a:r>
                <a:rPr kumimoji="1" lang="en-US" altLang="ko-KR" dirty="0">
                  <a:latin typeface="+mj-ea"/>
                  <a:ea typeface="+mj-ea"/>
                </a:rPr>
                <a:t>,</a:t>
              </a:r>
              <a:r>
                <a:rPr kumimoji="1" lang="ko-KR" altLang="en-US" dirty="0">
                  <a:latin typeface="+mj-ea"/>
                  <a:ea typeface="+mj-ea"/>
                </a:rPr>
                <a:t> </a:t>
              </a:r>
              <a:r>
                <a:rPr kumimoji="1" lang="en-US" altLang="ko-KR" dirty="0">
                  <a:latin typeface="+mj-ea"/>
                  <a:ea typeface="+mj-ea"/>
                </a:rPr>
                <a:t>3</a:t>
              </a:r>
              <a:r>
                <a:rPr kumimoji="1" lang="ko-KR" altLang="en-US" dirty="0">
                  <a:latin typeface="+mj-ea"/>
                  <a:ea typeface="+mj-ea"/>
                </a:rPr>
                <a:t>시간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1536917-642A-E74D-973F-EF388559D32A}"/>
                </a:ext>
              </a:extLst>
            </p:cNvPr>
            <p:cNvSpPr txBox="1"/>
            <p:nvPr/>
          </p:nvSpPr>
          <p:spPr>
            <a:xfrm>
              <a:off x="8239027" y="3286180"/>
              <a:ext cx="1494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ko-KR" altLang="en-US" dirty="0">
                  <a:latin typeface="+mj-ea"/>
                  <a:ea typeface="+mj-ea"/>
                </a:rPr>
                <a:t>걸어서</a:t>
              </a:r>
              <a:r>
                <a:rPr kumimoji="1" lang="en-US" altLang="ko-KR" dirty="0">
                  <a:latin typeface="+mj-ea"/>
                  <a:ea typeface="+mj-ea"/>
                </a:rPr>
                <a:t>,</a:t>
              </a:r>
              <a:r>
                <a:rPr kumimoji="1" lang="ko-KR" altLang="en-US" dirty="0">
                  <a:latin typeface="+mj-ea"/>
                  <a:ea typeface="+mj-ea"/>
                </a:rPr>
                <a:t> </a:t>
              </a:r>
              <a:r>
                <a:rPr kumimoji="1" lang="en-US" altLang="ko-KR" dirty="0">
                  <a:latin typeface="+mj-ea"/>
                  <a:ea typeface="+mj-ea"/>
                </a:rPr>
                <a:t>10</a:t>
              </a:r>
              <a:r>
                <a:rPr kumimoji="1" lang="ko-KR" altLang="en-US" dirty="0">
                  <a:latin typeface="+mj-ea"/>
                  <a:ea typeface="+mj-ea"/>
                </a:rPr>
                <a:t>분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10618BA-3B44-C444-88D9-C21A7A4D9971}"/>
                </a:ext>
              </a:extLst>
            </p:cNvPr>
            <p:cNvSpPr txBox="1"/>
            <p:nvPr/>
          </p:nvSpPr>
          <p:spPr>
            <a:xfrm>
              <a:off x="8246781" y="4894612"/>
              <a:ext cx="12634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ko-KR" altLang="en-US" dirty="0">
                  <a:latin typeface="+mj-ea"/>
                  <a:ea typeface="+mj-ea"/>
                </a:rPr>
                <a:t>버스</a:t>
              </a:r>
              <a:r>
                <a:rPr kumimoji="1" lang="en-US" altLang="ko-KR" dirty="0">
                  <a:latin typeface="+mj-ea"/>
                  <a:ea typeface="+mj-ea"/>
                </a:rPr>
                <a:t>,</a:t>
              </a:r>
              <a:r>
                <a:rPr kumimoji="1" lang="ko-KR" altLang="en-US" dirty="0">
                  <a:latin typeface="+mj-ea"/>
                  <a:ea typeface="+mj-ea"/>
                </a:rPr>
                <a:t> </a:t>
              </a:r>
              <a:r>
                <a:rPr kumimoji="1" lang="en-US" altLang="ko-KR" dirty="0">
                  <a:latin typeface="+mj-ea"/>
                  <a:ea typeface="+mj-ea"/>
                </a:rPr>
                <a:t>30</a:t>
              </a:r>
              <a:r>
                <a:rPr kumimoji="1" lang="ko-KR" altLang="en-US" dirty="0">
                  <a:latin typeface="+mj-ea"/>
                  <a:ea typeface="+mj-ea"/>
                </a:rPr>
                <a:t>분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4430DEC-1F79-954C-A629-740B96BE31AC}"/>
                </a:ext>
              </a:extLst>
            </p:cNvPr>
            <p:cNvSpPr txBox="1"/>
            <p:nvPr/>
          </p:nvSpPr>
          <p:spPr>
            <a:xfrm>
              <a:off x="8246781" y="1837693"/>
              <a:ext cx="1136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ko-KR" altLang="en-US" dirty="0">
                  <a:latin typeface="+mj-ea"/>
                  <a:ea typeface="+mj-ea"/>
                </a:rPr>
                <a:t>배</a:t>
              </a:r>
              <a:r>
                <a:rPr kumimoji="1" lang="en-US" altLang="ko-KR" dirty="0">
                  <a:latin typeface="+mj-ea"/>
                  <a:ea typeface="+mj-ea"/>
                </a:rPr>
                <a:t>,</a:t>
              </a:r>
              <a:r>
                <a:rPr kumimoji="1" lang="ko-KR" altLang="en-US" dirty="0">
                  <a:latin typeface="+mj-ea"/>
                  <a:ea typeface="+mj-ea"/>
                </a:rPr>
                <a:t> </a:t>
              </a:r>
              <a:r>
                <a:rPr kumimoji="1" lang="en-US" altLang="ko-KR" dirty="0">
                  <a:latin typeface="+mj-ea"/>
                  <a:ea typeface="+mj-ea"/>
                </a:rPr>
                <a:t>2</a:t>
              </a:r>
              <a:r>
                <a:rPr kumimoji="1" lang="ko-KR" altLang="en-US" dirty="0">
                  <a:latin typeface="+mj-ea"/>
                  <a:ea typeface="+mj-ea"/>
                </a:rPr>
                <a:t>시간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99CAE7F-17B0-184F-B638-405D81B84C03}"/>
                </a:ext>
              </a:extLst>
            </p:cNvPr>
            <p:cNvSpPr txBox="1"/>
            <p:nvPr/>
          </p:nvSpPr>
          <p:spPr>
            <a:xfrm>
              <a:off x="8246781" y="4073066"/>
              <a:ext cx="1494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ko-KR" altLang="en-US" dirty="0">
                  <a:latin typeface="+mj-ea"/>
                  <a:ea typeface="+mj-ea"/>
                </a:rPr>
                <a:t>자전거</a:t>
              </a:r>
              <a:r>
                <a:rPr kumimoji="1" lang="en-US" altLang="ko-KR" dirty="0">
                  <a:latin typeface="+mj-ea"/>
                  <a:ea typeface="+mj-ea"/>
                </a:rPr>
                <a:t>,</a:t>
              </a:r>
              <a:r>
                <a:rPr kumimoji="1" lang="ko-KR" altLang="en-US" dirty="0">
                  <a:latin typeface="+mj-ea"/>
                  <a:ea typeface="+mj-ea"/>
                </a:rPr>
                <a:t> </a:t>
              </a:r>
              <a:r>
                <a:rPr kumimoji="1" lang="en-US" altLang="ko-KR" dirty="0">
                  <a:latin typeface="+mj-ea"/>
                  <a:ea typeface="+mj-ea"/>
                </a:rPr>
                <a:t>20</a:t>
              </a:r>
              <a:r>
                <a:rPr kumimoji="1" lang="ko-KR" altLang="en-US" dirty="0">
                  <a:latin typeface="+mj-ea"/>
                  <a:ea typeface="+mj-ea"/>
                </a:rPr>
                <a:t>분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E755648-8946-4CCC-B9E4-8734F512EE68}"/>
              </a:ext>
            </a:extLst>
          </p:cNvPr>
          <p:cNvSpPr txBox="1"/>
          <p:nvPr/>
        </p:nvSpPr>
        <p:spPr>
          <a:xfrm>
            <a:off x="501097" y="3350853"/>
            <a:ext cx="1782860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+mj-ea"/>
                <a:ea typeface="+mj-ea"/>
              </a:rPr>
              <a:t>Pick here</a:t>
            </a:r>
          </a:p>
        </p:txBody>
      </p:sp>
    </p:spTree>
    <p:extLst>
      <p:ext uri="{BB962C8B-B14F-4D97-AF65-F5344CB8AC3E}">
        <p14:creationId xmlns:p14="http://schemas.microsoft.com/office/powerpoint/2010/main" val="42907367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963DF-6C76-C240-AF19-042575B8300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Homework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F6DB44-524E-4441-AA6D-A18B1DCE9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96496"/>
          </a:xfrm>
          <a:ln>
            <a:solidFill>
              <a:srgbClr val="0070C0"/>
            </a:solidFill>
          </a:ln>
        </p:spPr>
        <p:txBody>
          <a:bodyPr/>
          <a:lstStyle/>
          <a:p>
            <a:pPr marL="600075" indent="-514350">
              <a:lnSpc>
                <a:spcPct val="150000"/>
              </a:lnSpc>
              <a:buFont typeface="+mj-lt"/>
              <a:buAutoNum type="arabicPeriod"/>
            </a:pPr>
            <a:r>
              <a:rPr kumimoji="1" lang="en-US" altLang="ko-KR" dirty="0">
                <a:latin typeface="+mn-ea"/>
                <a:ea typeface="+mn-ea"/>
              </a:rPr>
              <a:t>Quizlet </a:t>
            </a:r>
            <a:r>
              <a:rPr lang="en-US" altLang="ko-KR" dirty="0">
                <a:latin typeface="+mn-ea"/>
                <a:ea typeface="+mn-ea"/>
                <a:hlinkClick r:id="rId2"/>
              </a:rPr>
              <a:t>https://quizlet.com/_8c2420?x=1jqt</a:t>
            </a:r>
            <a:endParaRPr lang="en-US" altLang="ko-KR" dirty="0">
              <a:latin typeface="+mn-ea"/>
              <a:ea typeface="+mn-ea"/>
            </a:endParaRPr>
          </a:p>
          <a:p>
            <a:pPr marL="600075" indent="-514350">
              <a:lnSpc>
                <a:spcPct val="150000"/>
              </a:lnSpc>
              <a:buFont typeface="+mj-lt"/>
              <a:buAutoNum type="arabicPeriod"/>
            </a:pPr>
            <a:r>
              <a:rPr kumimoji="1" lang="en-US" altLang="ko-KR" dirty="0">
                <a:latin typeface="+mn-ea"/>
                <a:ea typeface="+mn-ea"/>
              </a:rPr>
              <a:t>Workbook P. 52-55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101BFCA-B673-AB41-BA1A-959DFDA94C8D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397524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87B9FAD-BC95-7E42-AB10-08D0C088E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72" y="866736"/>
            <a:ext cx="9838827" cy="4600661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434DA07-00BB-5445-93BF-334FF60EAB76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7DDB10-D171-48A7-AF6B-55B8389C5DBB}"/>
              </a:ext>
            </a:extLst>
          </p:cNvPr>
          <p:cNvSpPr txBox="1"/>
          <p:nvPr/>
        </p:nvSpPr>
        <p:spPr>
          <a:xfrm>
            <a:off x="2306264" y="486089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>
                <a:solidFill>
                  <a:srgbClr val="FF0000"/>
                </a:solidFill>
              </a:rPr>
              <a:t>낚시하다</a:t>
            </a:r>
            <a:endParaRPr kumimoji="1"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EDC65F-6EF2-4DC1-8BCF-1D3C15123F31}"/>
              </a:ext>
            </a:extLst>
          </p:cNvPr>
          <p:cNvSpPr txBox="1"/>
          <p:nvPr/>
        </p:nvSpPr>
        <p:spPr>
          <a:xfrm>
            <a:off x="5588726" y="4860896"/>
            <a:ext cx="1808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>
                <a:solidFill>
                  <a:srgbClr val="FF0000"/>
                </a:solidFill>
              </a:rPr>
              <a:t>바비큐 하다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592CD9-B5B7-4EDA-AF27-E588E6E12699}"/>
              </a:ext>
            </a:extLst>
          </p:cNvPr>
          <p:cNvSpPr txBox="1"/>
          <p:nvPr/>
        </p:nvSpPr>
        <p:spPr>
          <a:xfrm>
            <a:off x="8959111" y="486089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b="1" dirty="0">
                <a:solidFill>
                  <a:srgbClr val="FF0000"/>
                </a:solidFill>
              </a:rPr>
              <a:t>캠핑하다</a:t>
            </a:r>
          </a:p>
        </p:txBody>
      </p:sp>
    </p:spTree>
    <p:extLst>
      <p:ext uri="{BB962C8B-B14F-4D97-AF65-F5344CB8AC3E}">
        <p14:creationId xmlns:p14="http://schemas.microsoft.com/office/powerpoint/2010/main" val="3344690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F60737B-6CB3-1546-9E6E-5B5A53CB0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284" y="422984"/>
            <a:ext cx="7577839" cy="5534376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D15FA8C-5A79-8749-9D1A-D3D0051B02DB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423754E-19EE-46AD-83EC-490573F1617B}"/>
              </a:ext>
            </a:extLst>
          </p:cNvPr>
          <p:cNvCxnSpPr/>
          <p:nvPr/>
        </p:nvCxnSpPr>
        <p:spPr>
          <a:xfrm>
            <a:off x="4202723" y="1477108"/>
            <a:ext cx="3472962" cy="25321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BA8CEB8-26F6-4532-8C5F-5582375A1680}"/>
              </a:ext>
            </a:extLst>
          </p:cNvPr>
          <p:cNvCxnSpPr>
            <a:cxnSpLocks/>
          </p:cNvCxnSpPr>
          <p:nvPr/>
        </p:nvCxnSpPr>
        <p:spPr>
          <a:xfrm>
            <a:off x="4202723" y="2743200"/>
            <a:ext cx="347296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675BF12-B45E-4EEB-A92D-149DB54BD7D1}"/>
              </a:ext>
            </a:extLst>
          </p:cNvPr>
          <p:cNvCxnSpPr>
            <a:cxnSpLocks/>
          </p:cNvCxnSpPr>
          <p:nvPr/>
        </p:nvCxnSpPr>
        <p:spPr>
          <a:xfrm>
            <a:off x="4202723" y="4009292"/>
            <a:ext cx="3472962" cy="131502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9AD47CA-8604-4007-AE7F-2D1AF3D4AE38}"/>
              </a:ext>
            </a:extLst>
          </p:cNvPr>
          <p:cNvCxnSpPr>
            <a:cxnSpLocks/>
          </p:cNvCxnSpPr>
          <p:nvPr/>
        </p:nvCxnSpPr>
        <p:spPr>
          <a:xfrm flipV="1">
            <a:off x="4202723" y="1477108"/>
            <a:ext cx="3411415" cy="37982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85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2D9FC16-26B0-C34E-A560-0A78E090E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876" y="869338"/>
            <a:ext cx="7758170" cy="4813542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63CCB26-F73D-E744-854F-B0E001CEE4A8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C2E392-5FB5-4E01-B5C4-8C93FE3B8B10}"/>
              </a:ext>
            </a:extLst>
          </p:cNvPr>
          <p:cNvSpPr txBox="1"/>
          <p:nvPr/>
        </p:nvSpPr>
        <p:spPr>
          <a:xfrm>
            <a:off x="5559418" y="4025627"/>
            <a:ext cx="2307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FF0000"/>
                </a:solidFill>
              </a:rPr>
              <a:t>박물관에서 집까지</a:t>
            </a:r>
          </a:p>
        </p:txBody>
      </p:sp>
    </p:spTree>
    <p:extLst>
      <p:ext uri="{BB962C8B-B14F-4D97-AF65-F5344CB8AC3E}">
        <p14:creationId xmlns:p14="http://schemas.microsoft.com/office/powerpoint/2010/main" val="911939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DAFBF91-0CA1-5441-976A-A5F069B23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301" y="451693"/>
            <a:ext cx="6614584" cy="5251051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DBC21F9-5035-4A43-B400-7E07F765E4BC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AAD988-AE58-4841-B7ED-47CA9351AD72}"/>
              </a:ext>
            </a:extLst>
          </p:cNvPr>
          <p:cNvSpPr txBox="1"/>
          <p:nvPr/>
        </p:nvSpPr>
        <p:spPr>
          <a:xfrm>
            <a:off x="5752848" y="605419"/>
            <a:ext cx="2050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>
                <a:solidFill>
                  <a:srgbClr val="FF0000"/>
                </a:solidFill>
              </a:rPr>
              <a:t>집에서 극장까지</a:t>
            </a:r>
            <a:endParaRPr kumimoji="1"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68C1C1-E51F-4537-A88F-BB1902B4B72F}"/>
              </a:ext>
            </a:extLst>
          </p:cNvPr>
          <p:cNvSpPr txBox="1"/>
          <p:nvPr/>
        </p:nvSpPr>
        <p:spPr>
          <a:xfrm>
            <a:off x="5624607" y="2393189"/>
            <a:ext cx="2307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>
                <a:solidFill>
                  <a:srgbClr val="FF0000"/>
                </a:solidFill>
              </a:rPr>
              <a:t>미국에서 한국까지</a:t>
            </a:r>
            <a:endParaRPr kumimoji="1"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56E824-61DE-4AB0-B359-878FBD898CAE}"/>
              </a:ext>
            </a:extLst>
          </p:cNvPr>
          <p:cNvSpPr txBox="1"/>
          <p:nvPr/>
        </p:nvSpPr>
        <p:spPr>
          <a:xfrm>
            <a:off x="5624607" y="4180959"/>
            <a:ext cx="23070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FF0000"/>
                </a:solidFill>
              </a:rPr>
              <a:t>집에서 도서관까지</a:t>
            </a:r>
          </a:p>
        </p:txBody>
      </p:sp>
    </p:spTree>
    <p:extLst>
      <p:ext uri="{BB962C8B-B14F-4D97-AF65-F5344CB8AC3E}">
        <p14:creationId xmlns:p14="http://schemas.microsoft.com/office/powerpoint/2010/main" val="4102050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5D80416-F5E9-884B-B048-F9180CC2A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976" y="665986"/>
            <a:ext cx="7696047" cy="4866937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59E91813-A4E4-2D41-87E4-801C3C2CCBD5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0CF32-5395-4D26-9E02-202678F5E527}"/>
              </a:ext>
            </a:extLst>
          </p:cNvPr>
          <p:cNvSpPr txBox="1"/>
          <p:nvPr/>
        </p:nvSpPr>
        <p:spPr>
          <a:xfrm>
            <a:off x="5598230" y="4371459"/>
            <a:ext cx="1794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>
                <a:solidFill>
                  <a:srgbClr val="FF0000"/>
                </a:solidFill>
              </a:rPr>
              <a:t>축구하기 전에</a:t>
            </a:r>
            <a:endParaRPr kumimoji="1"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2062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43FE94C-8C04-1940-B196-37FA8A36E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250" y="165254"/>
            <a:ext cx="7109923" cy="5777463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B9567FD1-49A9-0247-A123-6FEA0F321DD9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8FF2C-9B01-4AD6-B5FF-6CE64E2A26B9}"/>
              </a:ext>
            </a:extLst>
          </p:cNvPr>
          <p:cNvSpPr txBox="1"/>
          <p:nvPr/>
        </p:nvSpPr>
        <p:spPr>
          <a:xfrm>
            <a:off x="5624607" y="845743"/>
            <a:ext cx="1281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FF0000"/>
                </a:solidFill>
              </a:rPr>
              <a:t>자기 전에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D4968D-43BA-4B95-81F3-5CB20C7B2A3B}"/>
              </a:ext>
            </a:extLst>
          </p:cNvPr>
          <p:cNvSpPr txBox="1"/>
          <p:nvPr/>
        </p:nvSpPr>
        <p:spPr>
          <a:xfrm>
            <a:off x="5624607" y="2853930"/>
            <a:ext cx="2121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FF0000"/>
                </a:solidFill>
              </a:rPr>
              <a:t>촛불을 끄기 전에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B90F8C-5D67-4430-A702-98AE4332CA31}"/>
              </a:ext>
            </a:extLst>
          </p:cNvPr>
          <p:cNvSpPr txBox="1"/>
          <p:nvPr/>
        </p:nvSpPr>
        <p:spPr>
          <a:xfrm>
            <a:off x="5536684" y="4775905"/>
            <a:ext cx="2121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b="1" dirty="0">
                <a:solidFill>
                  <a:srgbClr val="FF0000"/>
                </a:solidFill>
              </a:rPr>
              <a:t>학교에 가기 전에</a:t>
            </a:r>
          </a:p>
        </p:txBody>
      </p:sp>
    </p:spTree>
    <p:extLst>
      <p:ext uri="{BB962C8B-B14F-4D97-AF65-F5344CB8AC3E}">
        <p14:creationId xmlns:p14="http://schemas.microsoft.com/office/powerpoint/2010/main" val="4090180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BC79DDC-AB23-934C-BBD0-CAC91B7DA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431" y="0"/>
            <a:ext cx="8127138" cy="6858000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388D10B-790E-9C47-A10D-315C98D9D8E7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D032417-2276-1943-809B-86B019F1B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01" y="99152"/>
            <a:ext cx="6004409" cy="553434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A27BFEB-221C-FA43-A241-FDBF36160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610" y="1410567"/>
            <a:ext cx="5558343" cy="2911513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2727B7A0-2853-8C4C-9A98-8EDE14CDD5D5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3420224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963DF-6C76-C240-AF19-042575B83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kumimoji="1" lang="en-US" altLang="ko-KR" b="1" dirty="0">
                <a:latin typeface="+mj-ea"/>
                <a:ea typeface="+mj-ea"/>
              </a:rPr>
              <a:t>References</a:t>
            </a:r>
            <a:endParaRPr kumimoji="1" lang="ko-KR" altLang="en-US" b="1" dirty="0"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F6DB44-524E-4441-AA6D-A18B1DCE9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5410"/>
            <a:ext cx="10515600" cy="4716465"/>
          </a:xfrm>
          <a:ln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150000"/>
              </a:lnSpc>
            </a:pPr>
            <a:r>
              <a:rPr lang="ko-KR" altLang="en-US" sz="2400" dirty="0">
                <a:latin typeface="+mn-ea"/>
                <a:ea typeface="+mn-ea"/>
              </a:rPr>
              <a:t>재외동포를 위한 한국어 </a:t>
            </a:r>
            <a:r>
              <a:rPr lang="en-US" altLang="ko-KR" sz="2400" dirty="0">
                <a:latin typeface="+mn-ea"/>
                <a:ea typeface="+mn-ea"/>
              </a:rPr>
              <a:t>2-2 (</a:t>
            </a:r>
            <a:r>
              <a:rPr lang="ko-KR" altLang="en-US" sz="2400" dirty="0">
                <a:latin typeface="+mn-ea"/>
                <a:ea typeface="+mn-ea"/>
              </a:rPr>
              <a:t>영어권</a:t>
            </a:r>
            <a:r>
              <a:rPr lang="en-US" altLang="ko-KR" sz="2400" dirty="0">
                <a:latin typeface="+mn-ea"/>
                <a:ea typeface="+mn-ea"/>
              </a:rPr>
              <a:t>)</a:t>
            </a:r>
          </a:p>
          <a:p>
            <a:pPr marL="457200" indent="-457200">
              <a:lnSpc>
                <a:spcPct val="150000"/>
              </a:lnSpc>
            </a:pPr>
            <a:r>
              <a:rPr lang="ko-KR" altLang="en-US" sz="2400" dirty="0">
                <a:latin typeface="+mn-ea"/>
                <a:ea typeface="+mn-ea"/>
              </a:rPr>
              <a:t>재외동포를 위한 한국어 </a:t>
            </a:r>
            <a:r>
              <a:rPr lang="en-US" altLang="ko-KR" sz="2400" dirty="0">
                <a:latin typeface="+mn-ea"/>
                <a:ea typeface="+mn-ea"/>
              </a:rPr>
              <a:t>2-2 (</a:t>
            </a:r>
            <a:r>
              <a:rPr lang="ko-KR" altLang="en-US" sz="2400" dirty="0">
                <a:latin typeface="+mn-ea"/>
                <a:ea typeface="+mn-ea"/>
              </a:rPr>
              <a:t>범용</a:t>
            </a:r>
            <a:r>
              <a:rPr lang="en-US" altLang="ko-KR" sz="2400" dirty="0">
                <a:latin typeface="+mn-ea"/>
                <a:ea typeface="+mn-ea"/>
              </a:rPr>
              <a:t>)</a:t>
            </a:r>
            <a:endParaRPr kumimoji="1" lang="en-US" altLang="ko-KR" sz="2400" dirty="0">
              <a:latin typeface="+mn-ea"/>
              <a:ea typeface="+mn-ea"/>
              <a:hlinkClick r:id="rId2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2400" dirty="0">
                <a:latin typeface="+mn-ea"/>
                <a:ea typeface="+mn-ea"/>
                <a:hlinkClick r:id="rId2"/>
              </a:rPr>
              <a:t>https://images.app.goo.gl/iRyvVbgqpmH1y6NJ8</a:t>
            </a:r>
            <a:endParaRPr kumimoji="1" lang="en-US" altLang="ko-KR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2400" dirty="0">
                <a:latin typeface="+mn-ea"/>
                <a:ea typeface="+mn-ea"/>
                <a:hlinkClick r:id="rId3"/>
              </a:rPr>
              <a:t>https://images.app.goo.gl/x5DQiKTs8e7srLPYA</a:t>
            </a:r>
            <a:endParaRPr kumimoji="1" lang="en-US" altLang="ko-KR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2400" dirty="0">
                <a:latin typeface="+mn-ea"/>
                <a:ea typeface="+mn-ea"/>
                <a:hlinkClick r:id="rId4"/>
              </a:rPr>
              <a:t>https://images.app.goo.gl/mTZfNN2JYUvdv9WJ9</a:t>
            </a:r>
            <a:endParaRPr kumimoji="1" lang="en-US" altLang="ko-KR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2400" dirty="0">
                <a:latin typeface="+mn-ea"/>
                <a:ea typeface="+mn-ea"/>
                <a:hlinkClick r:id="rId5"/>
              </a:rPr>
              <a:t>https://images.app.goo.gl/ZsxfQuw7u7GMqcQy6</a:t>
            </a:r>
            <a:endParaRPr kumimoji="1" lang="en-US" altLang="ko-KR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2400" dirty="0">
                <a:latin typeface="+mn-ea"/>
                <a:ea typeface="+mn-ea"/>
                <a:hlinkClick r:id="rId6"/>
              </a:rPr>
              <a:t>https://images.app.goo.gl/8b5vJuqJ5VFFkvHU7</a:t>
            </a:r>
            <a:endParaRPr kumimoji="1" lang="en-US" altLang="ko-KR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2400" dirty="0">
                <a:latin typeface="+mn-ea"/>
                <a:ea typeface="+mn-ea"/>
                <a:hlinkClick r:id="rId7"/>
              </a:rPr>
              <a:t>https://images.app.goo.gl/pgRJKZFPkA6XeBe9A</a:t>
            </a:r>
            <a:endParaRPr kumimoji="1" lang="en-US" altLang="ko-KR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kumimoji="1" lang="en-US" altLang="ko-KR" sz="2400" dirty="0">
                <a:latin typeface="+mn-ea"/>
                <a:ea typeface="+mn-ea"/>
                <a:hlinkClick r:id="rId8"/>
              </a:rPr>
              <a:t>https://images.app.goo.gl/FPfyTEo2ERZpaagJ6</a:t>
            </a:r>
            <a:endParaRPr kumimoji="1" lang="en-US" altLang="ko-KR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endParaRPr kumimoji="1" lang="en-US" altLang="ko-KR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endParaRPr kumimoji="1" lang="ko-KR" altLang="en-US" sz="24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F4C8BA7D-EC7B-4F46-A6A1-BBC0D27DA2D0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750742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B18E309-51BB-0C44-B881-76904A3E3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938678"/>
            <a:ext cx="9144000" cy="4706324"/>
          </a:xfrm>
          <a:prstGeom prst="rect">
            <a:avLst/>
          </a:prstGeom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6D52D95-5E92-3E42-9EA3-FD4A546151DD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Track 036">
            <a:hlinkClick r:id="" action="ppaction://media"/>
            <a:extLst>
              <a:ext uri="{FF2B5EF4-FFF2-40B4-BE49-F238E27FC236}">
                <a16:creationId xmlns:a16="http://schemas.microsoft.com/office/drawing/2014/main" id="{E7952DC0-1D03-40BD-AFD0-48C6CF530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24646" y="9081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70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D3853FB-87CE-CA4E-BC2E-C3FF4B146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896" y="4460010"/>
            <a:ext cx="7364627" cy="130499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6B79289-7F0C-A94A-9944-556AB74DB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329" y="234779"/>
            <a:ext cx="3963760" cy="4111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869C7164-33A7-8546-8908-1E669EA77BFD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636014-A665-48A5-B2AE-ABD5CD25F366}"/>
              </a:ext>
            </a:extLst>
          </p:cNvPr>
          <p:cNvSpPr txBox="1"/>
          <p:nvPr/>
        </p:nvSpPr>
        <p:spPr>
          <a:xfrm>
            <a:off x="181017" y="206794"/>
            <a:ext cx="26164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avolini" panose="03000502040302020204" pitchFamily="66" charset="0"/>
                <a:cs typeface="Cavolini" panose="03000502040302020204" pitchFamily="66" charset="0"/>
              </a:rPr>
              <a:t>Let’s</a:t>
            </a:r>
            <a:r>
              <a:rPr lang="ko-KR" altLang="en-US" sz="3200" b="1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en-US" altLang="ko-KR" sz="3200" b="1" dirty="0">
                <a:latin typeface="Cavolini" panose="03000502040302020204" pitchFamily="66" charset="0"/>
                <a:cs typeface="Cavolini" panose="03000502040302020204" pitchFamily="66" charset="0"/>
              </a:rPr>
              <a:t>TALK!</a:t>
            </a:r>
            <a:endParaRPr lang="en-US" sz="3200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00227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BE0F738-21AA-7647-9843-675542ECE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664"/>
            <a:ext cx="2880360" cy="120573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4254816-9AB6-9B47-9042-D06CE7007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531" y="739263"/>
            <a:ext cx="6560207" cy="5422459"/>
          </a:xfrm>
          <a:prstGeom prst="rect">
            <a:avLst/>
          </a:prstGeom>
        </p:spPr>
      </p:pic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A0461EF4-F76C-7348-8657-1892D4A6FCEA}"/>
              </a:ext>
            </a:extLst>
          </p:cNvPr>
          <p:cNvSpPr/>
          <p:nvPr/>
        </p:nvSpPr>
        <p:spPr>
          <a:xfrm>
            <a:off x="4873427" y="2291387"/>
            <a:ext cx="1030310" cy="4314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9" name="모서리가 둥근 직사각형 8">
            <a:extLst>
              <a:ext uri="{FF2B5EF4-FFF2-40B4-BE49-F238E27FC236}">
                <a16:creationId xmlns:a16="http://schemas.microsoft.com/office/drawing/2014/main" id="{77D14232-5953-4F40-9640-ED1479A34F10}"/>
              </a:ext>
            </a:extLst>
          </p:cNvPr>
          <p:cNvSpPr/>
          <p:nvPr/>
        </p:nvSpPr>
        <p:spPr>
          <a:xfrm>
            <a:off x="7915785" y="1944700"/>
            <a:ext cx="1030310" cy="4314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0" name="모서리가 둥근 직사각형 9">
            <a:extLst>
              <a:ext uri="{FF2B5EF4-FFF2-40B4-BE49-F238E27FC236}">
                <a16:creationId xmlns:a16="http://schemas.microsoft.com/office/drawing/2014/main" id="{E5C4424C-78A4-154A-AD7A-9AE45B15BB04}"/>
              </a:ext>
            </a:extLst>
          </p:cNvPr>
          <p:cNvSpPr/>
          <p:nvPr/>
        </p:nvSpPr>
        <p:spPr>
          <a:xfrm>
            <a:off x="3721520" y="5241189"/>
            <a:ext cx="1030310" cy="4314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2E602D55-9DB9-3C4C-B19F-BD59DB0849B8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1532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7E42DF3-5530-6B46-B4D2-51BD7C875E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880360" cy="526110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55C7211-D970-2345-ADC9-E08718A18A0E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F6F94A-A546-E74C-8903-E2AB82C38D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610" y="1305414"/>
            <a:ext cx="3287822" cy="216607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83FB213-5AF8-4143-B977-C288039468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2090" y="1285915"/>
            <a:ext cx="3287821" cy="218557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467C851-CE36-9444-9844-0F64824CE2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3610" y="3584874"/>
            <a:ext cx="3287821" cy="21855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D126ABF-8856-9F48-A790-33DECDEDE6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2089" y="3584874"/>
            <a:ext cx="3287821" cy="218557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B42E968-5B62-C341-9C96-34A2348F6F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0569" y="1285915"/>
            <a:ext cx="3287116" cy="218557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7EC5907-56FA-4041-9ED1-00C74133E1A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0570" y="3584874"/>
            <a:ext cx="3287116" cy="21855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89A21E-9823-E24D-A360-B9A675845ACC}"/>
              </a:ext>
            </a:extLst>
          </p:cNvPr>
          <p:cNvSpPr txBox="1"/>
          <p:nvPr/>
        </p:nvSpPr>
        <p:spPr>
          <a:xfrm>
            <a:off x="2718487" y="440997"/>
            <a:ext cx="6591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800" b="1" dirty="0"/>
              <a:t>야외 활동 장소 </a:t>
            </a:r>
            <a:r>
              <a:rPr kumimoji="1" lang="en-US" altLang="ko-KR" sz="2400" dirty="0"/>
              <a:t>Places for outdoor recreation</a:t>
            </a:r>
            <a:endParaRPr kumimoji="1" lang="ko-KR" altLang="en-US" sz="28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4C02FD8-275E-234D-909B-5C28CC8F0B19}"/>
              </a:ext>
            </a:extLst>
          </p:cNvPr>
          <p:cNvSpPr/>
          <p:nvPr/>
        </p:nvSpPr>
        <p:spPr>
          <a:xfrm>
            <a:off x="983610" y="1305414"/>
            <a:ext cx="3287821" cy="216607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5400" b="1" dirty="0">
                <a:latin typeface="+mj-ea"/>
                <a:ea typeface="+mj-ea"/>
              </a:rPr>
              <a:t>호수</a:t>
            </a:r>
            <a:endParaRPr kumimoji="1" lang="en-US" altLang="ko-KR" sz="5400" b="1" dirty="0">
              <a:latin typeface="+mj-ea"/>
              <a:ea typeface="+mj-ea"/>
            </a:endParaRPr>
          </a:p>
          <a:p>
            <a:pPr algn="ctr"/>
            <a:r>
              <a:rPr kumimoji="1" lang="en-US" altLang="ko-KR" dirty="0"/>
              <a:t>Lake</a:t>
            </a:r>
            <a:endParaRPr kumimoji="1"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7174D95-8556-2E43-9ACF-E59AD0566B40}"/>
              </a:ext>
            </a:extLst>
          </p:cNvPr>
          <p:cNvSpPr/>
          <p:nvPr/>
        </p:nvSpPr>
        <p:spPr>
          <a:xfrm>
            <a:off x="4452088" y="1298618"/>
            <a:ext cx="3287821" cy="216607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5400" b="1" dirty="0">
                <a:latin typeface="+mj-ea"/>
                <a:ea typeface="+mj-ea"/>
              </a:rPr>
              <a:t>바다</a:t>
            </a:r>
            <a:endParaRPr kumimoji="1" lang="en-US" altLang="ko-KR" sz="5400" b="1" dirty="0">
              <a:latin typeface="+mj-ea"/>
              <a:ea typeface="+mj-ea"/>
            </a:endParaRPr>
          </a:p>
          <a:p>
            <a:pPr algn="ctr"/>
            <a:r>
              <a:rPr kumimoji="1" lang="en-US" altLang="ko-KR" dirty="0"/>
              <a:t>Sea</a:t>
            </a:r>
            <a:endParaRPr kumimoji="1"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D5DD0BB-7B34-5C4C-9C4E-E391DB9F8FBF}"/>
              </a:ext>
            </a:extLst>
          </p:cNvPr>
          <p:cNvSpPr/>
          <p:nvPr/>
        </p:nvSpPr>
        <p:spPr>
          <a:xfrm>
            <a:off x="7919864" y="1285915"/>
            <a:ext cx="3287821" cy="216607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5400" b="1" dirty="0" err="1">
                <a:latin typeface="+mj-ea"/>
                <a:ea typeface="+mj-ea"/>
              </a:rPr>
              <a:t>열대우림</a:t>
            </a:r>
            <a:endParaRPr kumimoji="1" lang="en-US" altLang="ko-KR" sz="5400" b="1" dirty="0">
              <a:latin typeface="+mj-ea"/>
              <a:ea typeface="+mj-ea"/>
            </a:endParaRPr>
          </a:p>
          <a:p>
            <a:pPr algn="ctr"/>
            <a:r>
              <a:rPr kumimoji="1" lang="en-US" altLang="ko-KR" dirty="0"/>
              <a:t>Rainforest</a:t>
            </a:r>
            <a:endParaRPr kumimoji="1"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89246D1-4586-E54E-854B-562FFBC56A21}"/>
              </a:ext>
            </a:extLst>
          </p:cNvPr>
          <p:cNvSpPr/>
          <p:nvPr/>
        </p:nvSpPr>
        <p:spPr>
          <a:xfrm>
            <a:off x="983608" y="3604373"/>
            <a:ext cx="3287821" cy="216607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5400" b="1" dirty="0">
                <a:latin typeface="+mj-ea"/>
                <a:ea typeface="+mj-ea"/>
              </a:rPr>
              <a:t>사막</a:t>
            </a:r>
            <a:endParaRPr kumimoji="1" lang="en-US" altLang="ko-KR" sz="5400" b="1" dirty="0">
              <a:latin typeface="+mj-ea"/>
              <a:ea typeface="+mj-ea"/>
            </a:endParaRPr>
          </a:p>
          <a:p>
            <a:pPr algn="ctr"/>
            <a:r>
              <a:rPr kumimoji="1" lang="en-US" altLang="ko-KR" dirty="0"/>
              <a:t>Desert</a:t>
            </a:r>
            <a:endParaRPr kumimoji="1"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9FDCEC1-E38E-BD4A-8359-17F72927F2DA}"/>
              </a:ext>
            </a:extLst>
          </p:cNvPr>
          <p:cNvSpPr/>
          <p:nvPr/>
        </p:nvSpPr>
        <p:spPr>
          <a:xfrm>
            <a:off x="4452087" y="3594623"/>
            <a:ext cx="3287821" cy="216607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5400" b="1" dirty="0">
                <a:latin typeface="+mj-ea"/>
                <a:ea typeface="+mj-ea"/>
              </a:rPr>
              <a:t>국립공원</a:t>
            </a:r>
            <a:endParaRPr kumimoji="1" lang="en-US" altLang="ko-KR" sz="5400" b="1" dirty="0">
              <a:latin typeface="+mj-ea"/>
              <a:ea typeface="+mj-ea"/>
            </a:endParaRPr>
          </a:p>
          <a:p>
            <a:pPr algn="ctr"/>
            <a:r>
              <a:rPr kumimoji="1" lang="en-US" altLang="ko-KR" dirty="0"/>
              <a:t>National Park</a:t>
            </a:r>
            <a:endParaRPr kumimoji="1"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2B7C6E3-0D48-EB46-8EA3-985B82ED165D}"/>
              </a:ext>
            </a:extLst>
          </p:cNvPr>
          <p:cNvSpPr/>
          <p:nvPr/>
        </p:nvSpPr>
        <p:spPr>
          <a:xfrm>
            <a:off x="7919864" y="3604373"/>
            <a:ext cx="3287821" cy="216607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5400" b="1" dirty="0"/>
              <a:t>사파리</a:t>
            </a:r>
            <a:endParaRPr kumimoji="1" lang="en-US" altLang="ko-KR" b="1" dirty="0"/>
          </a:p>
          <a:p>
            <a:pPr algn="ctr"/>
            <a:r>
              <a:rPr kumimoji="1" lang="en-US" altLang="ko-KR" dirty="0"/>
              <a:t>Safari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130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BC89CEA-3E67-504F-9F8A-5179D72AF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1" y="1749669"/>
            <a:ext cx="10515600" cy="3602500"/>
          </a:xfrm>
        </p:spPr>
        <p:txBody>
          <a:bodyPr/>
          <a:lstStyle/>
          <a:p>
            <a:pPr marL="85725" indent="0">
              <a:buNone/>
            </a:pPr>
            <a:r>
              <a:rPr kumimoji="1" lang="ko-KR" altLang="en-US" dirty="0">
                <a:latin typeface="+mn-ea"/>
                <a:ea typeface="+mn-ea"/>
              </a:rPr>
              <a:t>여러분은</a:t>
            </a:r>
            <a:r>
              <a:rPr kumimoji="1" lang="en-US" altLang="ko-KR" dirty="0">
                <a:latin typeface="+mn-ea"/>
                <a:ea typeface="+mn-ea"/>
              </a:rPr>
              <a:t> </a:t>
            </a:r>
            <a:r>
              <a:rPr kumimoji="1" lang="ko-KR" altLang="en-US" dirty="0">
                <a:latin typeface="+mn-ea"/>
                <a:ea typeface="+mn-ea"/>
              </a:rPr>
              <a:t>이번 여름에 어디에 가고 싶나요</a:t>
            </a:r>
            <a:r>
              <a:rPr kumimoji="1" lang="en-US" altLang="ko-KR" dirty="0">
                <a:latin typeface="+mn-ea"/>
                <a:ea typeface="+mn-ea"/>
              </a:rPr>
              <a:t>?</a:t>
            </a:r>
          </a:p>
          <a:p>
            <a:pPr marL="85725" indent="0">
              <a:buNone/>
            </a:pPr>
            <a:r>
              <a:rPr kumimoji="1" lang="en-US" altLang="ko-KR" dirty="0">
                <a:latin typeface="+mn-ea"/>
                <a:ea typeface="+mn-ea"/>
              </a:rPr>
              <a:t>Where would you like to go this summer?</a:t>
            </a:r>
          </a:p>
          <a:p>
            <a:pPr marL="85725" indent="0">
              <a:buNone/>
            </a:pPr>
            <a:endParaRPr kumimoji="1" lang="en-US" altLang="ko-KR" dirty="0">
              <a:latin typeface="+mn-ea"/>
              <a:ea typeface="+mn-ea"/>
            </a:endParaRPr>
          </a:p>
          <a:p>
            <a:pPr marL="85725" indent="0">
              <a:buNone/>
            </a:pPr>
            <a:endParaRPr kumimoji="1" lang="en-US" altLang="ko-KR" dirty="0">
              <a:latin typeface="+mn-ea"/>
              <a:ea typeface="+mn-ea"/>
            </a:endParaRPr>
          </a:p>
          <a:p>
            <a:pPr marL="85725" indent="0">
              <a:buNone/>
            </a:pPr>
            <a:r>
              <a:rPr kumimoji="1" lang="ko-KR" altLang="en-US" dirty="0">
                <a:solidFill>
                  <a:srgbClr val="FF0000"/>
                </a:solidFill>
                <a:latin typeface="+mn-ea"/>
                <a:ea typeface="+mn-ea"/>
              </a:rPr>
              <a:t>집에서 그곳까지</a:t>
            </a:r>
            <a:r>
              <a:rPr kumimoji="1" lang="ko-KR" altLang="en-US" dirty="0">
                <a:latin typeface="+mn-ea"/>
                <a:ea typeface="+mn-ea"/>
              </a:rPr>
              <a:t> 가려면 얼마나 걸릴까요</a:t>
            </a:r>
            <a:r>
              <a:rPr kumimoji="1" lang="en-US" altLang="ko-KR" dirty="0">
                <a:latin typeface="+mn-ea"/>
                <a:ea typeface="+mn-ea"/>
              </a:rPr>
              <a:t>?</a:t>
            </a:r>
          </a:p>
          <a:p>
            <a:pPr marL="85725" indent="0">
              <a:buNone/>
            </a:pPr>
            <a:r>
              <a:rPr kumimoji="1" lang="en-US" altLang="ko-KR" dirty="0">
                <a:latin typeface="+mn-ea"/>
                <a:ea typeface="+mn-ea"/>
              </a:rPr>
              <a:t>How long would it take to get there from home?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59A6B7-02E4-433A-BE37-644F73DD0C0B}"/>
              </a:ext>
            </a:extLst>
          </p:cNvPr>
          <p:cNvSpPr txBox="1"/>
          <p:nvPr/>
        </p:nvSpPr>
        <p:spPr>
          <a:xfrm>
            <a:off x="181017" y="206794"/>
            <a:ext cx="2372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+mn-ea"/>
                <a:cs typeface="Cavolini" panose="03000502040302020204" pitchFamily="66" charset="0"/>
              </a:rPr>
              <a:t>Let’s</a:t>
            </a:r>
            <a:r>
              <a:rPr lang="ko-KR" altLang="en-US" sz="3200" b="1" dirty="0">
                <a:latin typeface="+mn-ea"/>
                <a:cs typeface="Cavolini" panose="03000502040302020204" pitchFamily="66" charset="0"/>
              </a:rPr>
              <a:t> </a:t>
            </a:r>
            <a:r>
              <a:rPr lang="en-US" altLang="ko-KR" sz="3200" b="1" dirty="0">
                <a:latin typeface="+mn-ea"/>
                <a:cs typeface="Cavolini" panose="03000502040302020204" pitchFamily="66" charset="0"/>
              </a:rPr>
              <a:t>TALK!</a:t>
            </a:r>
            <a:endParaRPr lang="en-US" sz="3200" b="1" dirty="0">
              <a:latin typeface="+mn-ea"/>
              <a:cs typeface="Cavolini" panose="03000502040302020204" pitchFamily="66" charset="0"/>
            </a:endParaRPr>
          </a:p>
        </p:txBody>
      </p:sp>
      <p:pic>
        <p:nvPicPr>
          <p:cNvPr id="1026" name="Picture 2" descr="Healthy Summer Vacation from OnPoint Nutrition - Healthy Kids ...">
            <a:extLst>
              <a:ext uri="{FF2B5EF4-FFF2-40B4-BE49-F238E27FC236}">
                <a16:creationId xmlns:a16="http://schemas.microsoft.com/office/drawing/2014/main" id="{4CDD0FCA-88A6-4F51-A7FB-2E205C7B9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0380" y="1644161"/>
            <a:ext cx="3611620" cy="239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47835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1961ED19-BF83-6042-BE65-EBE4DC73AF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1642" y="1779374"/>
            <a:ext cx="8227639" cy="38479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7BF04A-086C-B34B-85FF-15CF0CDE4CD6}"/>
              </a:ext>
            </a:extLst>
          </p:cNvPr>
          <p:cNvSpPr txBox="1"/>
          <p:nvPr/>
        </p:nvSpPr>
        <p:spPr>
          <a:xfrm>
            <a:off x="4617471" y="499941"/>
            <a:ext cx="31053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4000" b="1" dirty="0">
                <a:solidFill>
                  <a:srgbClr val="7030A0"/>
                </a:solidFill>
                <a:latin typeface="+mj-ea"/>
                <a:ea typeface="+mj-ea"/>
              </a:rPr>
              <a:t>A</a:t>
            </a:r>
            <a:r>
              <a:rPr kumimoji="1" lang="ko-KR" altLang="en-US" sz="4000" b="1" dirty="0">
                <a:solidFill>
                  <a:srgbClr val="7030A0"/>
                </a:solidFill>
                <a:latin typeface="+mj-ea"/>
                <a:ea typeface="+mj-ea"/>
              </a:rPr>
              <a:t>에서 </a:t>
            </a:r>
            <a:r>
              <a:rPr kumimoji="1" lang="en-US" altLang="ko-KR" sz="4000" b="1" dirty="0">
                <a:solidFill>
                  <a:srgbClr val="7030A0"/>
                </a:solidFill>
                <a:latin typeface="+mj-ea"/>
                <a:ea typeface="+mj-ea"/>
              </a:rPr>
              <a:t>B</a:t>
            </a:r>
            <a:r>
              <a:rPr kumimoji="1" lang="ko-KR" altLang="en-US" sz="4000" b="1" dirty="0">
                <a:solidFill>
                  <a:srgbClr val="7030A0"/>
                </a:solidFill>
                <a:latin typeface="+mj-ea"/>
                <a:ea typeface="+mj-ea"/>
              </a:rPr>
              <a:t>까지</a:t>
            </a:r>
            <a:endParaRPr kumimoji="1" lang="en-US" altLang="ko-KR" sz="4000" b="1" dirty="0">
              <a:solidFill>
                <a:srgbClr val="7030A0"/>
              </a:solidFill>
              <a:latin typeface="+mj-ea"/>
              <a:ea typeface="+mj-ea"/>
            </a:endParaRPr>
          </a:p>
          <a:p>
            <a:pPr algn="ctr"/>
            <a:r>
              <a:rPr kumimoji="1" lang="en-US" altLang="ko-KR" sz="3200" dirty="0">
                <a:solidFill>
                  <a:srgbClr val="7030A0"/>
                </a:solidFill>
                <a:latin typeface="+mj-ea"/>
                <a:ea typeface="+mj-ea"/>
              </a:rPr>
              <a:t>to B from A</a:t>
            </a:r>
            <a:endParaRPr kumimoji="1" lang="ko-KR" altLang="en-US" sz="3200" dirty="0">
              <a:solidFill>
                <a:srgbClr val="7030A0"/>
              </a:solidFill>
              <a:latin typeface="+mj-ea"/>
              <a:ea typeface="+mj-ea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24E14A71-BB37-FB42-BF00-1067454DA1CD}"/>
              </a:ext>
            </a:extLst>
          </p:cNvPr>
          <p:cNvSpPr txBox="1"/>
          <p:nvPr/>
        </p:nvSpPr>
        <p:spPr>
          <a:xfrm>
            <a:off x="0" y="6161722"/>
            <a:ext cx="12192000" cy="69627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63F179-6082-A141-BA8A-8A42DAF4DF33}"/>
              </a:ext>
            </a:extLst>
          </p:cNvPr>
          <p:cNvSpPr txBox="1"/>
          <p:nvPr/>
        </p:nvSpPr>
        <p:spPr>
          <a:xfrm>
            <a:off x="7856479" y="2365388"/>
            <a:ext cx="3852337" cy="646331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kumimoji="1" lang="en-US" altLang="ko-KR" b="1" dirty="0">
                <a:solidFill>
                  <a:srgbClr val="7030A0"/>
                </a:solidFill>
              </a:rPr>
              <a:t>How do go </a:t>
            </a:r>
            <a:r>
              <a:rPr kumimoji="1" lang="en-US" altLang="ko-KR" b="1" dirty="0">
                <a:solidFill>
                  <a:srgbClr val="FF0000"/>
                </a:solidFill>
              </a:rPr>
              <a:t>to school from home</a:t>
            </a:r>
            <a:r>
              <a:rPr kumimoji="1" lang="en-US" altLang="ko-KR" b="1" dirty="0">
                <a:solidFill>
                  <a:srgbClr val="7030A0"/>
                </a:solidFill>
              </a:rPr>
              <a:t>?</a:t>
            </a:r>
          </a:p>
          <a:p>
            <a:r>
              <a:rPr kumimoji="1" lang="en-US" altLang="ko-KR" b="1" dirty="0">
                <a:solidFill>
                  <a:srgbClr val="7030A0"/>
                </a:solidFill>
              </a:rPr>
              <a:t>By bus.</a:t>
            </a:r>
            <a:endParaRPr kumimoji="1" lang="ko-KR" altLang="en-US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2E254D-BCBC-B347-BBF2-C8BE246E173C}"/>
              </a:ext>
            </a:extLst>
          </p:cNvPr>
          <p:cNvSpPr txBox="1"/>
          <p:nvPr/>
        </p:nvSpPr>
        <p:spPr>
          <a:xfrm>
            <a:off x="7529466" y="4641379"/>
            <a:ext cx="4506362" cy="646331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kumimoji="1" lang="en-US" altLang="ko-KR" b="1" dirty="0">
                <a:solidFill>
                  <a:srgbClr val="7030A0"/>
                </a:solidFill>
              </a:rPr>
              <a:t>How do go </a:t>
            </a:r>
            <a:r>
              <a:rPr kumimoji="1" lang="en-US" altLang="ko-KR" b="1" dirty="0">
                <a:solidFill>
                  <a:srgbClr val="FF0000"/>
                </a:solidFill>
              </a:rPr>
              <a:t>to the park from the library</a:t>
            </a:r>
            <a:r>
              <a:rPr kumimoji="1" lang="en-US" altLang="ko-KR" b="1" dirty="0">
                <a:solidFill>
                  <a:srgbClr val="7030A0"/>
                </a:solidFill>
              </a:rPr>
              <a:t>?</a:t>
            </a:r>
          </a:p>
          <a:p>
            <a:r>
              <a:rPr kumimoji="1" lang="en-US" altLang="ko-KR" b="1" dirty="0">
                <a:solidFill>
                  <a:srgbClr val="7030A0"/>
                </a:solidFill>
              </a:rPr>
              <a:t>By bicycle.</a:t>
            </a:r>
            <a:endParaRPr kumimoji="1" lang="ko-KR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697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718</Words>
  <Application>Microsoft Office PowerPoint</Application>
  <PresentationFormat>Widescreen</PresentationFormat>
  <Paragraphs>169</Paragraphs>
  <Slides>31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Cavolini</vt:lpstr>
      <vt:lpstr>Calibri</vt:lpstr>
      <vt:lpstr>Arial</vt:lpstr>
      <vt:lpstr>맑은 고딕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2-2</dc:title>
  <dc:creator>HEE HAN;J Do</dc:creator>
  <cp:keywords>Unit14</cp:keywords>
  <cp:lastModifiedBy>Seungho Choo</cp:lastModifiedBy>
  <cp:revision>39</cp:revision>
  <dcterms:created xsi:type="dcterms:W3CDTF">2020-04-18T22:55:50Z</dcterms:created>
  <dcterms:modified xsi:type="dcterms:W3CDTF">2020-06-17T11:01:42Z</dcterms:modified>
</cp:coreProperties>
</file>